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6858000" cx="12192000"/>
  <p:notesSz cx="6858000" cy="9144000"/>
  <p:embeddedFontLst>
    <p:embeddedFont>
      <p:font typeface="Archivo Black"/>
      <p:regular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3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3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ArchivoBlack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Ok 5allina de8reh nballesh lakan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Tab3an ma3kon Nacir Chahine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Ahla w sahla bel Dr. Nader wa Dr. Fadi…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 metel manu wade7 7a nkoun 3m ne7ki lyom 3n l scraping…</a:t>
            </a:r>
            <a:endParaRPr/>
          </a:p>
        </p:txBody>
      </p:sp>
      <p:sp>
        <p:nvSpPr>
          <p:cNvPr id="290" name="Google Shape;29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835d1ce36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9" name="Google Shape;409;g3835d1ce36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9" name="Google Shape;41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Tatbik</a:t>
            </a:r>
            <a:endParaRPr/>
          </a:p>
        </p:txBody>
      </p:sp>
      <p:sp>
        <p:nvSpPr>
          <p:cNvPr id="430" name="Google Shape;430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1" name="Google Shape;501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9" name="Google Shape;51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3" name="Google Shape;53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URLs where all routing magic happens</a:t>
            </a:r>
            <a:endParaRPr/>
          </a:p>
        </p:txBody>
      </p:sp>
      <p:sp>
        <p:nvSpPr>
          <p:cNvPr id="555" name="Google Shape;555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80f154c0d8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7" name="Google Shape;577;g380f154c0d8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URLs where all routing magic happens</a:t>
            </a:r>
            <a:endParaRPr/>
          </a:p>
        </p:txBody>
      </p:sp>
      <p:sp>
        <p:nvSpPr>
          <p:cNvPr id="578" name="Google Shape;578;g380f154c0d8_0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835d1ce36b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6" name="Google Shape;596;g3835d1ce36b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URLs where all routing magic happens</a:t>
            </a:r>
            <a:endParaRPr/>
          </a:p>
        </p:txBody>
      </p:sp>
      <p:sp>
        <p:nvSpPr>
          <p:cNvPr id="597" name="Google Shape;597;g3835d1ce36b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7" name="Google Shape;60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Fa our presentation 7a tkoun fiya hal fakarat…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1- mukaddimeh 3anwaht is scraping w shu l hadaf mn our project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2- al minassat wal 2adawat li ista5damnehon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3- rusum bayeniyeh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4- Tatbik – w akid 7a ykun fi live Demo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5- l su3ubet li wejahta bel tari2..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6- shu fina nzid aw what can we improve bi hal project, w wen mumken yusal bel next versions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Bidun ay te25ir 5alluna nballesh bel introduction</a:t>
            </a:r>
            <a:endParaRPr/>
          </a:p>
        </p:txBody>
      </p:sp>
      <p:sp>
        <p:nvSpPr>
          <p:cNvPr id="302" name="Google Shape;30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80f154c0d8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4" name="Google Shape;614;g380f154c0d8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80f154c0d8_0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1" name="Google Shape;621;g380f154c0d8_0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80f154c0d8_0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8" name="Google Shape;628;g380f154c0d8_0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80f154c0d8_0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5" name="Google Shape;635;g380f154c0d8_0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3" name="Google Shape;643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0" name="Google Shape;66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8" name="Google Shape;678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8" name="Google Shape;708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8" name="Google Shape;718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 l hadaf l ra2isi mn hal project huwe: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Tejmi3 w tenzim l ma3lumet tab3u l companies, la 2este5demon ba3den bi shakel mrattab w bel teli ahyan lal user (li bi hal 7aleh henne marketing aw sales team)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 metel ma kellna mna3ref wa7deh mn aham l 2mur li bet2addi la naje7 our marketing or sales team is to have some good data ben 2idayon 3an hal sector li 3am yestahedfu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 la hal shi 7a nesta3mel the scrapping method as a solution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1" name="Google Shape;32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/>
              <a:t>So shu hiyeh l webscraping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/>
              <a:t>Web scrapping huweh iste5raj content aw data from a website using bots.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/>
              <a:t>Li bi dawron bye5du the page’s data ta7didan mn l HTML code aw 7atta mn l data base…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/>
              <a:t>Ba3den the scraper can reproduce the entire website's content elsewhere,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/>
              <a:t>like organize it in the database.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/>
              <a:t>Kell haydol l extracted data can be very helpful lal este3mel by any team that needs information and contacts of companies in any specific sector.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al minassat wal 2adawat li ista5damnehon</a:t>
            </a:r>
            <a:endParaRPr/>
          </a:p>
        </p:txBody>
      </p:sp>
      <p:sp>
        <p:nvSpPr>
          <p:cNvPr id="345" name="Google Shape;34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Spyder: </a:t>
            </a:r>
            <a:r>
              <a:rPr b="0" i="0" lang="en-US">
                <a:solidFill>
                  <a:srgbClr val="BDC1C6"/>
                </a:solidFill>
                <a:latin typeface="arial"/>
                <a:ea typeface="arial"/>
                <a:cs typeface="arial"/>
                <a:sym typeface="arial"/>
              </a:rPr>
              <a:t>Spyder is an open-source cross-platform integrated development environment for scientific programming in the Python language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>
              <a:solidFill>
                <a:srgbClr val="BDC1C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>
                <a:solidFill>
                  <a:srgbClr val="BDC1C6"/>
                </a:solidFill>
                <a:latin typeface="arial"/>
                <a:ea typeface="arial"/>
                <a:cs typeface="arial"/>
                <a:sym typeface="arial"/>
              </a:rPr>
              <a:t>PyCharm: PyCharm is a dedicated Python Integrated Development Environment (IDE) providing a wide range of essential tools for Python developers, tightly integrated to create a convenient environment for productive Python, web, and data science development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Python: is our Programing language of choice | so any code written in spyder or PyCharm 7a ykun bi lu8et l python</a:t>
            </a:r>
            <a:endParaRPr/>
          </a:p>
        </p:txBody>
      </p:sp>
      <p:sp>
        <p:nvSpPr>
          <p:cNvPr id="352" name="Google Shape;352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Django: is our Python Framework off choice | shi metel flask iza ken more familiar lal ba3d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SQLite: huweh l data base li 5terneh.. Lesh la2an huweh l 5iyar l afdal lal small project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Postman: sta3malneh for testing our APIs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1" name="Google Shape;37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1" name="Google Shape;39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9" name="Google Shape;39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type="obj">
  <p:cSld name="OBJECT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23070" l="0" r="28339" t="1830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type="title"/>
          </p:nvPr>
        </p:nvSpPr>
        <p:spPr>
          <a:xfrm>
            <a:off x="1333499" y="1020445"/>
            <a:ext cx="31718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body"/>
          </p:nvPr>
        </p:nvSpPr>
        <p:spPr>
          <a:xfrm>
            <a:off x="1333499" y="2924175"/>
            <a:ext cx="3171825" cy="2519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3500" y="6356350"/>
            <a:ext cx="9851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2669886" y="6356349"/>
            <a:ext cx="24828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5536305" y="6356350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55816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1"/>
          <p:cNvSpPr txBox="1"/>
          <p:nvPr>
            <p:ph type="title"/>
          </p:nvPr>
        </p:nvSpPr>
        <p:spPr>
          <a:xfrm>
            <a:off x="5920169" y="1152771"/>
            <a:ext cx="5431971" cy="846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6" name="Google Shape;106;p11"/>
          <p:cNvCxnSpPr/>
          <p:nvPr/>
        </p:nvCxnSpPr>
        <p:spPr>
          <a:xfrm flipH="1" rot="10800000">
            <a:off x="2209800" y="0"/>
            <a:ext cx="2438400" cy="685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7" name="Google Shape;107;p11"/>
          <p:cNvSpPr txBox="1"/>
          <p:nvPr>
            <p:ph idx="1" type="body"/>
          </p:nvPr>
        </p:nvSpPr>
        <p:spPr>
          <a:xfrm>
            <a:off x="5922254" y="2469515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1"/>
          <p:cNvSpPr txBox="1"/>
          <p:nvPr>
            <p:ph idx="2" type="body"/>
          </p:nvPr>
        </p:nvSpPr>
        <p:spPr>
          <a:xfrm>
            <a:off x="5921828" y="2798940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11"/>
          <p:cNvSpPr txBox="1"/>
          <p:nvPr>
            <p:ph idx="3" type="body"/>
          </p:nvPr>
        </p:nvSpPr>
        <p:spPr>
          <a:xfrm>
            <a:off x="5922254" y="3569311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11"/>
          <p:cNvSpPr txBox="1"/>
          <p:nvPr>
            <p:ph idx="4" type="body"/>
          </p:nvPr>
        </p:nvSpPr>
        <p:spPr>
          <a:xfrm>
            <a:off x="5921828" y="3898736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11"/>
          <p:cNvSpPr txBox="1"/>
          <p:nvPr>
            <p:ph idx="5" type="body"/>
          </p:nvPr>
        </p:nvSpPr>
        <p:spPr>
          <a:xfrm>
            <a:off x="5922254" y="4669107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11"/>
          <p:cNvSpPr txBox="1"/>
          <p:nvPr>
            <p:ph idx="6" type="body"/>
          </p:nvPr>
        </p:nvSpPr>
        <p:spPr>
          <a:xfrm>
            <a:off x="5921828" y="4998532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11"/>
          <p:cNvSpPr txBox="1"/>
          <p:nvPr>
            <p:ph idx="10" type="dt"/>
          </p:nvPr>
        </p:nvSpPr>
        <p:spPr>
          <a:xfrm>
            <a:off x="5919680" y="6356350"/>
            <a:ext cx="9475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1"/>
          <p:cNvSpPr txBox="1"/>
          <p:nvPr>
            <p:ph idx="11" type="ftr"/>
          </p:nvPr>
        </p:nvSpPr>
        <p:spPr>
          <a:xfrm>
            <a:off x="7161955" y="6356350"/>
            <a:ext cx="32439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1"/>
          <p:cNvSpPr txBox="1"/>
          <p:nvPr>
            <p:ph idx="12" type="sldNum"/>
          </p:nvPr>
        </p:nvSpPr>
        <p:spPr>
          <a:xfrm>
            <a:off x="10700656" y="6356350"/>
            <a:ext cx="65314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Conten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2"/>
          <p:cNvPicPr preferRelativeResize="0"/>
          <p:nvPr/>
        </p:nvPicPr>
        <p:blipFill rotWithShape="1">
          <a:blip r:embed="rId2">
            <a:alphaModFix/>
          </a:blip>
          <a:srcRect b="23070" l="0" r="41824" t="18301"/>
          <a:stretch/>
        </p:blipFill>
        <p:spPr>
          <a:xfrm flipH="1">
            <a:off x="0" y="0"/>
            <a:ext cx="5441888" cy="6858000"/>
          </a:xfrm>
          <a:custGeom>
            <a:rect b="b" l="l" r="r" t="t"/>
            <a:pathLst>
              <a:path extrusionOk="0" h="6858000" w="5441888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18" name="Google Shape;118;p12"/>
          <p:cNvSpPr txBox="1"/>
          <p:nvPr>
            <p:ph type="title"/>
          </p:nvPr>
        </p:nvSpPr>
        <p:spPr>
          <a:xfrm>
            <a:off x="5920169" y="1152771"/>
            <a:ext cx="5431971" cy="846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2"/>
          <p:cNvSpPr txBox="1"/>
          <p:nvPr>
            <p:ph idx="1" type="body"/>
          </p:nvPr>
        </p:nvSpPr>
        <p:spPr>
          <a:xfrm>
            <a:off x="5922254" y="2469515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12"/>
          <p:cNvSpPr txBox="1"/>
          <p:nvPr>
            <p:ph idx="2" type="body"/>
          </p:nvPr>
        </p:nvSpPr>
        <p:spPr>
          <a:xfrm>
            <a:off x="5921828" y="2798940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2"/>
          <p:cNvSpPr txBox="1"/>
          <p:nvPr>
            <p:ph idx="3" type="body"/>
          </p:nvPr>
        </p:nvSpPr>
        <p:spPr>
          <a:xfrm>
            <a:off x="5922254" y="3569311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12"/>
          <p:cNvSpPr txBox="1"/>
          <p:nvPr>
            <p:ph idx="4" type="body"/>
          </p:nvPr>
        </p:nvSpPr>
        <p:spPr>
          <a:xfrm>
            <a:off x="5921828" y="3898736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12"/>
          <p:cNvSpPr txBox="1"/>
          <p:nvPr>
            <p:ph idx="5" type="body"/>
          </p:nvPr>
        </p:nvSpPr>
        <p:spPr>
          <a:xfrm>
            <a:off x="5922254" y="4669107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12"/>
          <p:cNvSpPr txBox="1"/>
          <p:nvPr>
            <p:ph idx="6" type="body"/>
          </p:nvPr>
        </p:nvSpPr>
        <p:spPr>
          <a:xfrm>
            <a:off x="5921828" y="4998532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00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nding">
  <p:cSld name="Funding"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" name="Google Shape;129;p13"/>
          <p:cNvCxnSpPr/>
          <p:nvPr/>
        </p:nvCxnSpPr>
        <p:spPr>
          <a:xfrm flipH="1">
            <a:off x="0" y="0"/>
            <a:ext cx="1238250" cy="132805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0" name="Google Shape;130;p13"/>
          <p:cNvCxnSpPr/>
          <p:nvPr/>
        </p:nvCxnSpPr>
        <p:spPr>
          <a:xfrm flipH="1">
            <a:off x="0" y="0"/>
            <a:ext cx="3790950" cy="89217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1" name="Google Shape;131;p13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3"/>
          <p:cNvSpPr txBox="1"/>
          <p:nvPr>
            <p:ph idx="1" type="body"/>
          </p:nvPr>
        </p:nvSpPr>
        <p:spPr>
          <a:xfrm>
            <a:off x="1075447" y="2118642"/>
            <a:ext cx="1856232" cy="1664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13"/>
          <p:cNvSpPr txBox="1"/>
          <p:nvPr>
            <p:ph idx="2" type="body"/>
          </p:nvPr>
        </p:nvSpPr>
        <p:spPr>
          <a:xfrm>
            <a:off x="838200" y="3788813"/>
            <a:ext cx="2330726" cy="8048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4" name="Google Shape;134;p13"/>
          <p:cNvSpPr txBox="1"/>
          <p:nvPr>
            <p:ph idx="3" type="body"/>
          </p:nvPr>
        </p:nvSpPr>
        <p:spPr>
          <a:xfrm>
            <a:off x="838200" y="4464810"/>
            <a:ext cx="2330726" cy="4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5" name="Google Shape;135;p13"/>
          <p:cNvSpPr txBox="1"/>
          <p:nvPr>
            <p:ph idx="4" type="body"/>
          </p:nvPr>
        </p:nvSpPr>
        <p:spPr>
          <a:xfrm>
            <a:off x="838200" y="5120722"/>
            <a:ext cx="2330726" cy="853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13"/>
          <p:cNvSpPr txBox="1"/>
          <p:nvPr>
            <p:ph idx="5" type="body"/>
          </p:nvPr>
        </p:nvSpPr>
        <p:spPr>
          <a:xfrm>
            <a:off x="3811391" y="2118642"/>
            <a:ext cx="1856232" cy="1664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13"/>
          <p:cNvSpPr txBox="1"/>
          <p:nvPr>
            <p:ph idx="6" type="body"/>
          </p:nvPr>
        </p:nvSpPr>
        <p:spPr>
          <a:xfrm>
            <a:off x="3562665" y="3788813"/>
            <a:ext cx="2342205" cy="8048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8" name="Google Shape;138;p13"/>
          <p:cNvSpPr txBox="1"/>
          <p:nvPr>
            <p:ph idx="7" type="body"/>
          </p:nvPr>
        </p:nvSpPr>
        <p:spPr>
          <a:xfrm>
            <a:off x="3562665" y="4464810"/>
            <a:ext cx="2342205" cy="4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9" name="Google Shape;139;p13"/>
          <p:cNvSpPr txBox="1"/>
          <p:nvPr>
            <p:ph idx="8" type="body"/>
          </p:nvPr>
        </p:nvSpPr>
        <p:spPr>
          <a:xfrm>
            <a:off x="3562665" y="5120722"/>
            <a:ext cx="2342205" cy="853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p13"/>
          <p:cNvSpPr txBox="1"/>
          <p:nvPr>
            <p:ph idx="9" type="body"/>
          </p:nvPr>
        </p:nvSpPr>
        <p:spPr>
          <a:xfrm>
            <a:off x="6524377" y="2118642"/>
            <a:ext cx="1856232" cy="1664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13"/>
          <p:cNvSpPr txBox="1"/>
          <p:nvPr>
            <p:ph idx="13" type="body"/>
          </p:nvPr>
        </p:nvSpPr>
        <p:spPr>
          <a:xfrm>
            <a:off x="6298609" y="3788813"/>
            <a:ext cx="2330726" cy="8048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2" name="Google Shape;142;p13"/>
          <p:cNvSpPr txBox="1"/>
          <p:nvPr>
            <p:ph idx="14" type="body"/>
          </p:nvPr>
        </p:nvSpPr>
        <p:spPr>
          <a:xfrm>
            <a:off x="6298609" y="4464810"/>
            <a:ext cx="2330726" cy="4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3" name="Google Shape;143;p13"/>
          <p:cNvSpPr txBox="1"/>
          <p:nvPr>
            <p:ph idx="15" type="body"/>
          </p:nvPr>
        </p:nvSpPr>
        <p:spPr>
          <a:xfrm>
            <a:off x="6298609" y="5120722"/>
            <a:ext cx="2330726" cy="853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13"/>
          <p:cNvSpPr txBox="1"/>
          <p:nvPr>
            <p:ph idx="16" type="body"/>
          </p:nvPr>
        </p:nvSpPr>
        <p:spPr>
          <a:xfrm>
            <a:off x="9260321" y="2118642"/>
            <a:ext cx="1856232" cy="1664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13"/>
          <p:cNvSpPr txBox="1"/>
          <p:nvPr>
            <p:ph idx="17" type="body"/>
          </p:nvPr>
        </p:nvSpPr>
        <p:spPr>
          <a:xfrm>
            <a:off x="9023074" y="3788457"/>
            <a:ext cx="2330726" cy="8048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6" name="Google Shape;146;p13"/>
          <p:cNvSpPr txBox="1"/>
          <p:nvPr>
            <p:ph idx="18" type="body"/>
          </p:nvPr>
        </p:nvSpPr>
        <p:spPr>
          <a:xfrm>
            <a:off x="9023074" y="4464454"/>
            <a:ext cx="2330726" cy="4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7" name="Google Shape;147;p13"/>
          <p:cNvSpPr txBox="1"/>
          <p:nvPr>
            <p:ph idx="19" type="body"/>
          </p:nvPr>
        </p:nvSpPr>
        <p:spPr>
          <a:xfrm>
            <a:off x="9023074" y="5120366"/>
            <a:ext cx="2330726" cy="853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Summary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4"/>
          <p:cNvSpPr txBox="1"/>
          <p:nvPr>
            <p:ph type="title"/>
          </p:nvPr>
        </p:nvSpPr>
        <p:spPr>
          <a:xfrm>
            <a:off x="5476875" y="1671639"/>
            <a:ext cx="5111750" cy="1204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14"/>
          <p:cNvSpPr txBox="1"/>
          <p:nvPr>
            <p:ph idx="1" type="body"/>
          </p:nvPr>
        </p:nvSpPr>
        <p:spPr>
          <a:xfrm>
            <a:off x="5476875" y="3682546"/>
            <a:ext cx="5111750" cy="15255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154" name="Google Shape;154;p14"/>
          <p:cNvCxnSpPr/>
          <p:nvPr/>
        </p:nvCxnSpPr>
        <p:spPr>
          <a:xfrm rot="10800000">
            <a:off x="0" y="876300"/>
            <a:ext cx="4762500" cy="16287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5" name="Google Shape;155;p14"/>
          <p:cNvCxnSpPr/>
          <p:nvPr/>
        </p:nvCxnSpPr>
        <p:spPr>
          <a:xfrm rot="10800000">
            <a:off x="2638425" y="0"/>
            <a:ext cx="2124076" cy="518636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6" name="Google Shape;156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00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melin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/>
          <p:nvPr/>
        </p:nvSpPr>
        <p:spPr>
          <a:xfrm>
            <a:off x="2113884" y="0"/>
            <a:ext cx="10078116" cy="6858000"/>
          </a:xfrm>
          <a:custGeom>
            <a:rect b="b" l="l" r="r" t="t"/>
            <a:pathLst>
              <a:path extrusionOk="0" h="6858000" w="10078116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5"/>
          <p:cNvSpPr txBox="1"/>
          <p:nvPr>
            <p:ph type="title"/>
          </p:nvPr>
        </p:nvSpPr>
        <p:spPr>
          <a:xfrm>
            <a:off x="838200" y="5509419"/>
            <a:ext cx="4082142" cy="585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15"/>
          <p:cNvSpPr txBox="1"/>
          <p:nvPr>
            <p:ph idx="1" type="body"/>
          </p:nvPr>
        </p:nvSpPr>
        <p:spPr>
          <a:xfrm>
            <a:off x="148318" y="1481138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cap="none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" name="Google Shape;163;p15"/>
          <p:cNvSpPr txBox="1"/>
          <p:nvPr>
            <p:ph idx="2" type="body"/>
          </p:nvPr>
        </p:nvSpPr>
        <p:spPr>
          <a:xfrm>
            <a:off x="714375" y="2557463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cap="none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4" name="Google Shape;164;p15"/>
          <p:cNvSpPr txBox="1"/>
          <p:nvPr>
            <p:ph idx="3" type="body"/>
          </p:nvPr>
        </p:nvSpPr>
        <p:spPr>
          <a:xfrm>
            <a:off x="1320800" y="3633788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cap="none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p15"/>
          <p:cNvSpPr txBox="1"/>
          <p:nvPr>
            <p:ph idx="4" type="body"/>
          </p:nvPr>
        </p:nvSpPr>
        <p:spPr>
          <a:xfrm>
            <a:off x="1905000" y="4710114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cap="none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15"/>
          <p:cNvSpPr txBox="1"/>
          <p:nvPr>
            <p:ph idx="5" type="body"/>
          </p:nvPr>
        </p:nvSpPr>
        <p:spPr>
          <a:xfrm>
            <a:off x="4401535" y="1594478"/>
            <a:ext cx="5539095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p15"/>
          <p:cNvSpPr txBox="1"/>
          <p:nvPr>
            <p:ph idx="6" type="body"/>
          </p:nvPr>
        </p:nvSpPr>
        <p:spPr>
          <a:xfrm>
            <a:off x="4986028" y="2673328"/>
            <a:ext cx="5539095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15"/>
          <p:cNvSpPr txBox="1"/>
          <p:nvPr>
            <p:ph idx="7" type="body"/>
          </p:nvPr>
        </p:nvSpPr>
        <p:spPr>
          <a:xfrm>
            <a:off x="5576937" y="3755394"/>
            <a:ext cx="5539095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9" name="Google Shape;169;p15"/>
          <p:cNvSpPr txBox="1"/>
          <p:nvPr>
            <p:ph idx="8" type="body"/>
          </p:nvPr>
        </p:nvSpPr>
        <p:spPr>
          <a:xfrm>
            <a:off x="6175279" y="4824430"/>
            <a:ext cx="5539095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70" name="Google Shape;170;p15"/>
          <p:cNvCxnSpPr/>
          <p:nvPr/>
        </p:nvCxnSpPr>
        <p:spPr>
          <a:xfrm>
            <a:off x="4353515" y="5023933"/>
            <a:ext cx="151321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1" name="Google Shape;171;p15"/>
          <p:cNvCxnSpPr/>
          <p:nvPr/>
        </p:nvCxnSpPr>
        <p:spPr>
          <a:xfrm>
            <a:off x="3759917" y="3948451"/>
            <a:ext cx="151321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2" name="Google Shape;172;p15"/>
          <p:cNvCxnSpPr/>
          <p:nvPr/>
        </p:nvCxnSpPr>
        <p:spPr>
          <a:xfrm>
            <a:off x="3173453" y="2872686"/>
            <a:ext cx="151321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3" name="Google Shape;173;p15"/>
          <p:cNvCxnSpPr/>
          <p:nvPr/>
        </p:nvCxnSpPr>
        <p:spPr>
          <a:xfrm>
            <a:off x="2586263" y="1796083"/>
            <a:ext cx="151321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4" name="Google Shape;174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15"/>
          <p:cNvSpPr txBox="1"/>
          <p:nvPr>
            <p:ph idx="11" type="ftr"/>
          </p:nvPr>
        </p:nvSpPr>
        <p:spPr>
          <a:xfrm>
            <a:off x="6175279" y="6356350"/>
            <a:ext cx="18087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5"/>
          <p:cNvSpPr txBox="1"/>
          <p:nvPr>
            <p:ph idx="12" type="sldNum"/>
          </p:nvPr>
        </p:nvSpPr>
        <p:spPr>
          <a:xfrm>
            <a:off x="10810874" y="6356350"/>
            <a:ext cx="5429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TxTwoObj">
  <p:cSld name="TWO_OBJECTS_WITH_TEXT">
    <p:bg>
      <p:bgPr>
        <a:solidFill>
          <a:schemeClr val="accen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"/>
          <p:cNvSpPr txBox="1"/>
          <p:nvPr>
            <p:ph type="title"/>
          </p:nvPr>
        </p:nvSpPr>
        <p:spPr>
          <a:xfrm>
            <a:off x="2933700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16"/>
          <p:cNvSpPr txBox="1"/>
          <p:nvPr>
            <p:ph idx="1" type="body"/>
          </p:nvPr>
        </p:nvSpPr>
        <p:spPr>
          <a:xfrm>
            <a:off x="2933700" y="2776936"/>
            <a:ext cx="392430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80" name="Google Shape;180;p16"/>
          <p:cNvSpPr txBox="1"/>
          <p:nvPr>
            <p:ph idx="2" type="body"/>
          </p:nvPr>
        </p:nvSpPr>
        <p:spPr>
          <a:xfrm>
            <a:off x="2933700" y="3834606"/>
            <a:ext cx="3924300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16"/>
          <p:cNvSpPr txBox="1"/>
          <p:nvPr>
            <p:ph idx="3" type="body"/>
          </p:nvPr>
        </p:nvSpPr>
        <p:spPr>
          <a:xfrm>
            <a:off x="7410173" y="2776936"/>
            <a:ext cx="394362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82" name="Google Shape;182;p16"/>
          <p:cNvSpPr txBox="1"/>
          <p:nvPr>
            <p:ph idx="4" type="body"/>
          </p:nvPr>
        </p:nvSpPr>
        <p:spPr>
          <a:xfrm>
            <a:off x="7410173" y="3834606"/>
            <a:ext cx="3943627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6" name="Google Shape;186;p16"/>
          <p:cNvPicPr preferRelativeResize="0"/>
          <p:nvPr/>
        </p:nvPicPr>
        <p:blipFill rotWithShape="1">
          <a:blip r:embed="rId2">
            <a:alphaModFix/>
          </a:blip>
          <a:srcRect b="22673" l="39434" r="0" t="20278"/>
          <a:stretch/>
        </p:blipFill>
        <p:spPr>
          <a:xfrm>
            <a:off x="25785" y="0"/>
            <a:ext cx="4368030" cy="3912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>
  <p:cSld name="Chart">
    <p:bg>
      <p:bgPr>
        <a:solidFill>
          <a:schemeClr val="accen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17"/>
          <p:cNvSpPr txBox="1"/>
          <p:nvPr>
            <p:ph idx="1" type="body"/>
          </p:nvPr>
        </p:nvSpPr>
        <p:spPr>
          <a:xfrm>
            <a:off x="748749" y="1361938"/>
            <a:ext cx="6765925" cy="496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" name="Google Shape;190;p17"/>
          <p:cNvSpPr/>
          <p:nvPr>
            <p:ph idx="2" type="chart"/>
          </p:nvPr>
        </p:nvSpPr>
        <p:spPr>
          <a:xfrm>
            <a:off x="838200" y="2286002"/>
            <a:ext cx="6094270" cy="3542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17"/>
          <p:cNvSpPr txBox="1"/>
          <p:nvPr>
            <p:ph idx="3" type="body"/>
          </p:nvPr>
        </p:nvSpPr>
        <p:spPr>
          <a:xfrm>
            <a:off x="7858125" y="2284624"/>
            <a:ext cx="3147332" cy="306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" name="Google Shape;192;p17"/>
          <p:cNvSpPr txBox="1"/>
          <p:nvPr>
            <p:ph idx="4" type="body"/>
          </p:nvPr>
        </p:nvSpPr>
        <p:spPr>
          <a:xfrm>
            <a:off x="7858125" y="2779713"/>
            <a:ext cx="3148013" cy="3095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>
                <a:solidFill>
                  <a:srgbClr val="595959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100"/>
              <a:buNone/>
              <a:defRPr sz="1100">
                <a:solidFill>
                  <a:srgbClr val="595959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50"/>
              <a:buNone/>
              <a:defRPr sz="1050">
                <a:solidFill>
                  <a:srgbClr val="595959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None/>
              <a:defRPr sz="1000">
                <a:solidFill>
                  <a:srgbClr val="595959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None/>
              <a:defRPr sz="1000">
                <a:solidFill>
                  <a:srgbClr val="595959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" name="Google Shape;193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2">
  <p:cSld name="Timeline 2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"/>
          <p:cNvSpPr/>
          <p:nvPr/>
        </p:nvSpPr>
        <p:spPr>
          <a:xfrm>
            <a:off x="0" y="3057683"/>
            <a:ext cx="12191998" cy="20101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18"/>
          <p:cNvSpPr txBox="1"/>
          <p:nvPr>
            <p:ph idx="1" type="body"/>
          </p:nvPr>
        </p:nvSpPr>
        <p:spPr>
          <a:xfrm>
            <a:off x="914399" y="3354712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0" name="Google Shape;200;p18"/>
          <p:cNvSpPr txBox="1"/>
          <p:nvPr>
            <p:ph idx="2" type="body"/>
          </p:nvPr>
        </p:nvSpPr>
        <p:spPr>
          <a:xfrm>
            <a:off x="196596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1" name="Google Shape;201;p18"/>
          <p:cNvSpPr txBox="1"/>
          <p:nvPr>
            <p:ph idx="3" type="body"/>
          </p:nvPr>
        </p:nvSpPr>
        <p:spPr>
          <a:xfrm>
            <a:off x="275388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2" name="Google Shape;202;p18"/>
          <p:cNvSpPr txBox="1"/>
          <p:nvPr>
            <p:ph idx="4" type="body"/>
          </p:nvPr>
        </p:nvSpPr>
        <p:spPr>
          <a:xfrm>
            <a:off x="354180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18"/>
          <p:cNvSpPr txBox="1"/>
          <p:nvPr>
            <p:ph idx="5" type="body"/>
          </p:nvPr>
        </p:nvSpPr>
        <p:spPr>
          <a:xfrm>
            <a:off x="432972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4" name="Google Shape;204;p18"/>
          <p:cNvSpPr txBox="1"/>
          <p:nvPr>
            <p:ph idx="6" type="body"/>
          </p:nvPr>
        </p:nvSpPr>
        <p:spPr>
          <a:xfrm>
            <a:off x="511764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5" name="Google Shape;205;p18"/>
          <p:cNvSpPr txBox="1"/>
          <p:nvPr>
            <p:ph idx="7" type="body"/>
          </p:nvPr>
        </p:nvSpPr>
        <p:spPr>
          <a:xfrm>
            <a:off x="590556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6" name="Google Shape;206;p18"/>
          <p:cNvSpPr txBox="1"/>
          <p:nvPr>
            <p:ph idx="8" type="body"/>
          </p:nvPr>
        </p:nvSpPr>
        <p:spPr>
          <a:xfrm>
            <a:off x="669348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7" name="Google Shape;207;p18"/>
          <p:cNvSpPr txBox="1"/>
          <p:nvPr>
            <p:ph idx="9" type="body"/>
          </p:nvPr>
        </p:nvSpPr>
        <p:spPr>
          <a:xfrm>
            <a:off x="748140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8" name="Google Shape;208;p18"/>
          <p:cNvSpPr txBox="1"/>
          <p:nvPr>
            <p:ph idx="13" type="body"/>
          </p:nvPr>
        </p:nvSpPr>
        <p:spPr>
          <a:xfrm>
            <a:off x="826932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9" name="Google Shape;209;p18"/>
          <p:cNvSpPr txBox="1"/>
          <p:nvPr>
            <p:ph idx="14" type="body"/>
          </p:nvPr>
        </p:nvSpPr>
        <p:spPr>
          <a:xfrm>
            <a:off x="905724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0" name="Google Shape;210;p18"/>
          <p:cNvSpPr txBox="1"/>
          <p:nvPr>
            <p:ph idx="15" type="body"/>
          </p:nvPr>
        </p:nvSpPr>
        <p:spPr>
          <a:xfrm>
            <a:off x="984516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1" name="Google Shape;211;p18"/>
          <p:cNvSpPr txBox="1"/>
          <p:nvPr>
            <p:ph idx="16" type="body"/>
          </p:nvPr>
        </p:nvSpPr>
        <p:spPr>
          <a:xfrm>
            <a:off x="10633085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2" name="Google Shape;212;p18"/>
          <p:cNvSpPr txBox="1"/>
          <p:nvPr>
            <p:ph idx="17" type="body"/>
          </p:nvPr>
        </p:nvSpPr>
        <p:spPr>
          <a:xfrm>
            <a:off x="914400" y="4292468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3" name="Google Shape;213;p18"/>
          <p:cNvSpPr txBox="1"/>
          <p:nvPr>
            <p:ph idx="18" type="body"/>
          </p:nvPr>
        </p:nvSpPr>
        <p:spPr>
          <a:xfrm>
            <a:off x="1969915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4" name="Google Shape;214;p18"/>
          <p:cNvSpPr txBox="1"/>
          <p:nvPr>
            <p:ph idx="19" type="body"/>
          </p:nvPr>
        </p:nvSpPr>
        <p:spPr>
          <a:xfrm>
            <a:off x="2757602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5" name="Google Shape;215;p18"/>
          <p:cNvSpPr txBox="1"/>
          <p:nvPr>
            <p:ph idx="20" type="body"/>
          </p:nvPr>
        </p:nvSpPr>
        <p:spPr>
          <a:xfrm>
            <a:off x="3545289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6" name="Google Shape;216;p18"/>
          <p:cNvSpPr txBox="1"/>
          <p:nvPr>
            <p:ph idx="21" type="body"/>
          </p:nvPr>
        </p:nvSpPr>
        <p:spPr>
          <a:xfrm>
            <a:off x="4332976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7" name="Google Shape;217;p18"/>
          <p:cNvSpPr txBox="1"/>
          <p:nvPr>
            <p:ph idx="22" type="body"/>
          </p:nvPr>
        </p:nvSpPr>
        <p:spPr>
          <a:xfrm>
            <a:off x="5120663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8" name="Google Shape;218;p18"/>
          <p:cNvSpPr txBox="1"/>
          <p:nvPr>
            <p:ph idx="23" type="body"/>
          </p:nvPr>
        </p:nvSpPr>
        <p:spPr>
          <a:xfrm>
            <a:off x="5908350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9" name="Google Shape;219;p18"/>
          <p:cNvSpPr txBox="1"/>
          <p:nvPr>
            <p:ph idx="24" type="body"/>
          </p:nvPr>
        </p:nvSpPr>
        <p:spPr>
          <a:xfrm>
            <a:off x="6696037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0" name="Google Shape;220;p18"/>
          <p:cNvSpPr txBox="1"/>
          <p:nvPr>
            <p:ph idx="25" type="body"/>
          </p:nvPr>
        </p:nvSpPr>
        <p:spPr>
          <a:xfrm>
            <a:off x="7483724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1" name="Google Shape;221;p18"/>
          <p:cNvSpPr txBox="1"/>
          <p:nvPr>
            <p:ph idx="26" type="body"/>
          </p:nvPr>
        </p:nvSpPr>
        <p:spPr>
          <a:xfrm>
            <a:off x="8271411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2" name="Google Shape;222;p18"/>
          <p:cNvSpPr txBox="1"/>
          <p:nvPr>
            <p:ph idx="27" type="body"/>
          </p:nvPr>
        </p:nvSpPr>
        <p:spPr>
          <a:xfrm>
            <a:off x="9059098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3" name="Google Shape;223;p18"/>
          <p:cNvSpPr txBox="1"/>
          <p:nvPr>
            <p:ph idx="28" type="body"/>
          </p:nvPr>
        </p:nvSpPr>
        <p:spPr>
          <a:xfrm>
            <a:off x="9846785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4" name="Google Shape;224;p18"/>
          <p:cNvSpPr txBox="1"/>
          <p:nvPr>
            <p:ph idx="29" type="body"/>
          </p:nvPr>
        </p:nvSpPr>
        <p:spPr>
          <a:xfrm>
            <a:off x="10634472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5" name="Google Shape;225;p18"/>
          <p:cNvSpPr/>
          <p:nvPr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rt Art">
  <p:cSld name="Smart Art">
    <p:bg>
      <p:bgPr>
        <a:solidFill>
          <a:schemeClr val="lt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19"/>
          <p:cNvSpPr/>
          <p:nvPr>
            <p:ph idx="2" type="dgm"/>
          </p:nvPr>
        </p:nvSpPr>
        <p:spPr>
          <a:xfrm>
            <a:off x="838200" y="2139084"/>
            <a:ext cx="10515600" cy="3695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34" name="Google Shape;234;p19"/>
          <p:cNvCxnSpPr/>
          <p:nvPr/>
        </p:nvCxnSpPr>
        <p:spPr>
          <a:xfrm flipH="1" rot="10800000">
            <a:off x="0" y="0"/>
            <a:ext cx="2590800" cy="762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5" name="Google Shape;235;p19"/>
          <p:cNvCxnSpPr/>
          <p:nvPr/>
        </p:nvCxnSpPr>
        <p:spPr>
          <a:xfrm flipH="1">
            <a:off x="0" y="0"/>
            <a:ext cx="704850" cy="1027906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6" name="Google Shape;236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lide 4 People">
  <p:cSld name="Team Slide 4 People">
    <p:bg>
      <p:bgPr>
        <a:solidFill>
          <a:schemeClr val="lt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20"/>
          <p:cNvSpPr/>
          <p:nvPr>
            <p:ph idx="2" type="pic"/>
          </p:nvPr>
        </p:nvSpPr>
        <p:spPr>
          <a:xfrm>
            <a:off x="1487181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40" name="Google Shape;240;p20"/>
          <p:cNvSpPr txBox="1"/>
          <p:nvPr>
            <p:ph idx="1" type="body"/>
          </p:nvPr>
        </p:nvSpPr>
        <p:spPr>
          <a:xfrm>
            <a:off x="1311558" y="5084524"/>
            <a:ext cx="2196619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1" name="Google Shape;241;p20"/>
          <p:cNvSpPr txBox="1"/>
          <p:nvPr>
            <p:ph idx="3" type="body"/>
          </p:nvPr>
        </p:nvSpPr>
        <p:spPr>
          <a:xfrm>
            <a:off x="1487181" y="5464114"/>
            <a:ext cx="1845511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2" name="Google Shape;242;p20"/>
          <p:cNvSpPr/>
          <p:nvPr>
            <p:ph idx="4" type="pic"/>
          </p:nvPr>
        </p:nvSpPr>
        <p:spPr>
          <a:xfrm>
            <a:off x="3836914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43" name="Google Shape;243;p20"/>
          <p:cNvSpPr txBox="1"/>
          <p:nvPr>
            <p:ph idx="5" type="body"/>
          </p:nvPr>
        </p:nvSpPr>
        <p:spPr>
          <a:xfrm>
            <a:off x="3707607" y="5099206"/>
            <a:ext cx="2145049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4" name="Google Shape;244;p20"/>
          <p:cNvSpPr txBox="1"/>
          <p:nvPr>
            <p:ph idx="6" type="body"/>
          </p:nvPr>
        </p:nvSpPr>
        <p:spPr>
          <a:xfrm>
            <a:off x="3836913" y="5478796"/>
            <a:ext cx="1855949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5" name="Google Shape;245;p20"/>
          <p:cNvSpPr/>
          <p:nvPr>
            <p:ph idx="7" type="pic"/>
          </p:nvPr>
        </p:nvSpPr>
        <p:spPr>
          <a:xfrm>
            <a:off x="6327578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46" name="Google Shape;246;p20"/>
          <p:cNvSpPr txBox="1"/>
          <p:nvPr>
            <p:ph idx="8" type="body"/>
          </p:nvPr>
        </p:nvSpPr>
        <p:spPr>
          <a:xfrm>
            <a:off x="6198271" y="5099206"/>
            <a:ext cx="2132985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7" name="Google Shape;247;p20"/>
          <p:cNvSpPr txBox="1"/>
          <p:nvPr>
            <p:ph idx="9" type="body"/>
          </p:nvPr>
        </p:nvSpPr>
        <p:spPr>
          <a:xfrm>
            <a:off x="6327577" y="5478796"/>
            <a:ext cx="1845511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8" name="Google Shape;248;p20"/>
          <p:cNvSpPr/>
          <p:nvPr>
            <p:ph idx="13" type="pic"/>
          </p:nvPr>
        </p:nvSpPr>
        <p:spPr>
          <a:xfrm>
            <a:off x="8747458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49" name="Google Shape;249;p20"/>
          <p:cNvSpPr txBox="1"/>
          <p:nvPr>
            <p:ph idx="14" type="body"/>
          </p:nvPr>
        </p:nvSpPr>
        <p:spPr>
          <a:xfrm>
            <a:off x="8618152" y="5084524"/>
            <a:ext cx="2132984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50" name="Google Shape;250;p20"/>
          <p:cNvSpPr txBox="1"/>
          <p:nvPr>
            <p:ph idx="15" type="body"/>
          </p:nvPr>
        </p:nvSpPr>
        <p:spPr>
          <a:xfrm>
            <a:off x="8747458" y="5464114"/>
            <a:ext cx="184551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cxnSp>
        <p:nvCxnSpPr>
          <p:cNvPr id="251" name="Google Shape;251;p20"/>
          <p:cNvCxnSpPr/>
          <p:nvPr/>
        </p:nvCxnSpPr>
        <p:spPr>
          <a:xfrm rot="10800000">
            <a:off x="7334250" y="0"/>
            <a:ext cx="4857750" cy="762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2" name="Google Shape;252;p20"/>
          <p:cNvCxnSpPr/>
          <p:nvPr/>
        </p:nvCxnSpPr>
        <p:spPr>
          <a:xfrm>
            <a:off x="11487150" y="0"/>
            <a:ext cx="704850" cy="172402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3" name="Google Shape;253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93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 Column">
  <p:cSld name="Content 2 Column">
    <p:bg>
      <p:bgPr>
        <a:solidFill>
          <a:schemeClr val="dk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1485900" y="2563123"/>
            <a:ext cx="40319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1485664" y="3070348"/>
            <a:ext cx="4031030" cy="1057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6673004" y="2563123"/>
            <a:ext cx="40319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4" type="body"/>
          </p:nvPr>
        </p:nvSpPr>
        <p:spPr>
          <a:xfrm>
            <a:off x="6673143" y="3070348"/>
            <a:ext cx="4031030" cy="1057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5" type="body"/>
          </p:nvPr>
        </p:nvSpPr>
        <p:spPr>
          <a:xfrm>
            <a:off x="1485899" y="4319431"/>
            <a:ext cx="40319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6" type="body"/>
          </p:nvPr>
        </p:nvSpPr>
        <p:spPr>
          <a:xfrm>
            <a:off x="1486412" y="4826656"/>
            <a:ext cx="4031030" cy="1057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7" type="body"/>
          </p:nvPr>
        </p:nvSpPr>
        <p:spPr>
          <a:xfrm>
            <a:off x="6672630" y="4319431"/>
            <a:ext cx="40319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8" type="body"/>
          </p:nvPr>
        </p:nvSpPr>
        <p:spPr>
          <a:xfrm>
            <a:off x="6673143" y="4826656"/>
            <a:ext cx="4031030" cy="1057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5" name="Google Shape;35;p3"/>
          <p:cNvCxnSpPr/>
          <p:nvPr/>
        </p:nvCxnSpPr>
        <p:spPr>
          <a:xfrm>
            <a:off x="8688388" y="0"/>
            <a:ext cx="3503612" cy="2352957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" name="Google Shape;36;p3"/>
          <p:cNvCxnSpPr/>
          <p:nvPr/>
        </p:nvCxnSpPr>
        <p:spPr>
          <a:xfrm>
            <a:off x="9720943" y="0"/>
            <a:ext cx="2471057" cy="2699032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lide 8 People">
  <p:cSld name="Team Slide 8 People">
    <p:bg>
      <p:bgPr>
        <a:solidFill>
          <a:schemeClr val="dk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21"/>
          <p:cNvSpPr/>
          <p:nvPr>
            <p:ph idx="2" type="pic"/>
          </p:nvPr>
        </p:nvSpPr>
        <p:spPr>
          <a:xfrm>
            <a:off x="1877176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59" name="Google Shape;259;p21"/>
          <p:cNvSpPr txBox="1"/>
          <p:nvPr>
            <p:ph idx="1" type="body"/>
          </p:nvPr>
        </p:nvSpPr>
        <p:spPr>
          <a:xfrm>
            <a:off x="1500168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0" name="Google Shape;260;p21"/>
          <p:cNvSpPr txBox="1"/>
          <p:nvPr>
            <p:ph idx="3" type="body"/>
          </p:nvPr>
        </p:nvSpPr>
        <p:spPr>
          <a:xfrm>
            <a:off x="1390120" y="3782039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1" name="Google Shape;261;p21"/>
          <p:cNvSpPr/>
          <p:nvPr>
            <p:ph idx="4" type="pic"/>
          </p:nvPr>
        </p:nvSpPr>
        <p:spPr>
          <a:xfrm>
            <a:off x="4226270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62" name="Google Shape;262;p21"/>
          <p:cNvSpPr txBox="1"/>
          <p:nvPr>
            <p:ph idx="5" type="body"/>
          </p:nvPr>
        </p:nvSpPr>
        <p:spPr>
          <a:xfrm>
            <a:off x="3849262" y="3669060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3" name="Google Shape;263;p21"/>
          <p:cNvSpPr txBox="1"/>
          <p:nvPr>
            <p:ph idx="6" type="body"/>
          </p:nvPr>
        </p:nvSpPr>
        <p:spPr>
          <a:xfrm>
            <a:off x="3739214" y="3796721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4" name="Google Shape;264;p21"/>
          <p:cNvSpPr/>
          <p:nvPr>
            <p:ph idx="7" type="pic"/>
          </p:nvPr>
        </p:nvSpPr>
        <p:spPr>
          <a:xfrm>
            <a:off x="671693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65" name="Google Shape;265;p21"/>
          <p:cNvSpPr txBox="1"/>
          <p:nvPr>
            <p:ph idx="8" type="body"/>
          </p:nvPr>
        </p:nvSpPr>
        <p:spPr>
          <a:xfrm>
            <a:off x="6339926" y="3669060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6" name="Google Shape;266;p21"/>
          <p:cNvSpPr txBox="1"/>
          <p:nvPr>
            <p:ph idx="9" type="body"/>
          </p:nvPr>
        </p:nvSpPr>
        <p:spPr>
          <a:xfrm>
            <a:off x="6217963" y="3796721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7" name="Google Shape;267;p21"/>
          <p:cNvSpPr/>
          <p:nvPr>
            <p:ph idx="13" type="pic"/>
          </p:nvPr>
        </p:nvSpPr>
        <p:spPr>
          <a:xfrm>
            <a:off x="913681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68" name="Google Shape;268;p21"/>
          <p:cNvSpPr txBox="1"/>
          <p:nvPr>
            <p:ph idx="14" type="body"/>
          </p:nvPr>
        </p:nvSpPr>
        <p:spPr>
          <a:xfrm>
            <a:off x="8759806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9" name="Google Shape;269;p21"/>
          <p:cNvSpPr txBox="1"/>
          <p:nvPr>
            <p:ph idx="15" type="body"/>
          </p:nvPr>
        </p:nvSpPr>
        <p:spPr>
          <a:xfrm>
            <a:off x="8634432" y="3782039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0" name="Google Shape;270;p21"/>
          <p:cNvSpPr/>
          <p:nvPr>
            <p:ph idx="16" type="pic"/>
          </p:nvPr>
        </p:nvSpPr>
        <p:spPr>
          <a:xfrm>
            <a:off x="1877176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1" name="Google Shape;271;p21"/>
          <p:cNvSpPr txBox="1"/>
          <p:nvPr>
            <p:ph idx="17" type="body"/>
          </p:nvPr>
        </p:nvSpPr>
        <p:spPr>
          <a:xfrm>
            <a:off x="1500168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2" name="Google Shape;272;p21"/>
          <p:cNvSpPr txBox="1"/>
          <p:nvPr>
            <p:ph idx="18" type="body"/>
          </p:nvPr>
        </p:nvSpPr>
        <p:spPr>
          <a:xfrm>
            <a:off x="1390120" y="5640875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3" name="Google Shape;273;p21"/>
          <p:cNvSpPr/>
          <p:nvPr>
            <p:ph idx="19" type="pic"/>
          </p:nvPr>
        </p:nvSpPr>
        <p:spPr>
          <a:xfrm>
            <a:off x="4226270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4" name="Google Shape;274;p21"/>
          <p:cNvSpPr txBox="1"/>
          <p:nvPr>
            <p:ph idx="20" type="body"/>
          </p:nvPr>
        </p:nvSpPr>
        <p:spPr>
          <a:xfrm>
            <a:off x="3849262" y="5527896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5" name="Google Shape;275;p21"/>
          <p:cNvSpPr txBox="1"/>
          <p:nvPr>
            <p:ph idx="21" type="body"/>
          </p:nvPr>
        </p:nvSpPr>
        <p:spPr>
          <a:xfrm>
            <a:off x="3739214" y="5655557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6" name="Google Shape;276;p21"/>
          <p:cNvSpPr/>
          <p:nvPr>
            <p:ph idx="22" type="pic"/>
          </p:nvPr>
        </p:nvSpPr>
        <p:spPr>
          <a:xfrm>
            <a:off x="671693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7" name="Google Shape;277;p21"/>
          <p:cNvSpPr txBox="1"/>
          <p:nvPr>
            <p:ph idx="23" type="body"/>
          </p:nvPr>
        </p:nvSpPr>
        <p:spPr>
          <a:xfrm>
            <a:off x="6339926" y="5527896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8" name="Google Shape;278;p21"/>
          <p:cNvSpPr txBox="1"/>
          <p:nvPr>
            <p:ph idx="24" type="body"/>
          </p:nvPr>
        </p:nvSpPr>
        <p:spPr>
          <a:xfrm>
            <a:off x="6229878" y="5655557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9" name="Google Shape;279;p21"/>
          <p:cNvSpPr/>
          <p:nvPr>
            <p:ph idx="25" type="pic"/>
          </p:nvPr>
        </p:nvSpPr>
        <p:spPr>
          <a:xfrm>
            <a:off x="913681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0" name="Google Shape;280;p21"/>
          <p:cNvSpPr txBox="1"/>
          <p:nvPr>
            <p:ph idx="26" type="body"/>
          </p:nvPr>
        </p:nvSpPr>
        <p:spPr>
          <a:xfrm>
            <a:off x="8759806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81" name="Google Shape;281;p21"/>
          <p:cNvSpPr txBox="1"/>
          <p:nvPr>
            <p:ph idx="27" type="body"/>
          </p:nvPr>
        </p:nvSpPr>
        <p:spPr>
          <a:xfrm>
            <a:off x="8634432" y="5640875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82" name="Google Shape;28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5" name="Google Shape;285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3953"/>
            <a:ext cx="2057400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49000" y="5180889"/>
            <a:ext cx="11430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 Column">
  <p:cSld name="Content 3 Column">
    <p:bg>
      <p:bgPr>
        <a:solidFill>
          <a:schemeClr val="l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/>
          <p:nvPr>
            <p:ph type="title"/>
          </p:nvPr>
        </p:nvSpPr>
        <p:spPr>
          <a:xfrm>
            <a:off x="1508760" y="4156405"/>
            <a:ext cx="313944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" type="body"/>
          </p:nvPr>
        </p:nvSpPr>
        <p:spPr>
          <a:xfrm>
            <a:off x="5922254" y="1530635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2" type="body"/>
          </p:nvPr>
        </p:nvSpPr>
        <p:spPr>
          <a:xfrm>
            <a:off x="5921828" y="1860060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4"/>
          <p:cNvSpPr txBox="1"/>
          <p:nvPr>
            <p:ph idx="3" type="body"/>
          </p:nvPr>
        </p:nvSpPr>
        <p:spPr>
          <a:xfrm>
            <a:off x="5922254" y="2630431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4"/>
          <p:cNvSpPr txBox="1"/>
          <p:nvPr>
            <p:ph idx="4" type="body"/>
          </p:nvPr>
        </p:nvSpPr>
        <p:spPr>
          <a:xfrm>
            <a:off x="5921828" y="2959856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4"/>
          <p:cNvSpPr txBox="1"/>
          <p:nvPr>
            <p:ph idx="5" type="body"/>
          </p:nvPr>
        </p:nvSpPr>
        <p:spPr>
          <a:xfrm>
            <a:off x="5922254" y="3730227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4"/>
          <p:cNvSpPr txBox="1"/>
          <p:nvPr>
            <p:ph idx="6" type="body"/>
          </p:nvPr>
        </p:nvSpPr>
        <p:spPr>
          <a:xfrm>
            <a:off x="5921828" y="4059652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4"/>
          <p:cNvSpPr txBox="1"/>
          <p:nvPr>
            <p:ph idx="7" type="body"/>
          </p:nvPr>
        </p:nvSpPr>
        <p:spPr>
          <a:xfrm>
            <a:off x="5920106" y="4830024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4"/>
          <p:cNvSpPr txBox="1"/>
          <p:nvPr>
            <p:ph idx="8" type="body"/>
          </p:nvPr>
        </p:nvSpPr>
        <p:spPr>
          <a:xfrm>
            <a:off x="5919680" y="5159449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0" type="dt"/>
          </p:nvPr>
        </p:nvSpPr>
        <p:spPr>
          <a:xfrm>
            <a:off x="5919680" y="6356350"/>
            <a:ext cx="9475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"/>
          <p:cNvSpPr txBox="1"/>
          <p:nvPr>
            <p:ph idx="11" type="ftr"/>
          </p:nvPr>
        </p:nvSpPr>
        <p:spPr>
          <a:xfrm>
            <a:off x="7161955" y="6356350"/>
            <a:ext cx="32439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"/>
          <p:cNvSpPr txBox="1"/>
          <p:nvPr>
            <p:ph idx="12" type="sldNum"/>
          </p:nvPr>
        </p:nvSpPr>
        <p:spPr>
          <a:xfrm>
            <a:off x="10700656" y="6356350"/>
            <a:ext cx="65314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" name="Google Shape;50;p4"/>
          <p:cNvPicPr preferRelativeResize="0"/>
          <p:nvPr/>
        </p:nvPicPr>
        <p:blipFill rotWithShape="1">
          <a:blip r:embed="rId2">
            <a:alphaModFix/>
          </a:blip>
          <a:srcRect b="22673" l="39434" r="0" t="20278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 type="secHead">
  <p:cSld name="SECTION_HEADER">
    <p:bg>
      <p:bgPr>
        <a:solidFill>
          <a:schemeClr val="accen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"/>
          <p:cNvSpPr txBox="1"/>
          <p:nvPr>
            <p:ph type="title"/>
          </p:nvPr>
        </p:nvSpPr>
        <p:spPr>
          <a:xfrm>
            <a:off x="1362075" y="1671639"/>
            <a:ext cx="5111750" cy="1204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362075" y="3660774"/>
            <a:ext cx="5111750" cy="1525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54" name="Google Shape;54;p5"/>
          <p:cNvCxnSpPr/>
          <p:nvPr/>
        </p:nvCxnSpPr>
        <p:spPr>
          <a:xfrm>
            <a:off x="9096375" y="1497012"/>
            <a:ext cx="30956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5" name="Google Shape;55;p5"/>
          <p:cNvCxnSpPr/>
          <p:nvPr/>
        </p:nvCxnSpPr>
        <p:spPr>
          <a:xfrm flipH="1">
            <a:off x="6953250" y="-25401"/>
            <a:ext cx="3790950" cy="690245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" name="Google Shape;56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"/>
          <p:cNvSpPr txBox="1"/>
          <p:nvPr>
            <p:ph idx="11" type="ftr"/>
          </p:nvPr>
        </p:nvSpPr>
        <p:spPr>
          <a:xfrm>
            <a:off x="5224463" y="6356350"/>
            <a:ext cx="17430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">
  <p:cSld name="Section Break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"/>
          <p:cNvSpPr txBox="1"/>
          <p:nvPr>
            <p:ph type="ctrTitle"/>
          </p:nvPr>
        </p:nvSpPr>
        <p:spPr>
          <a:xfrm>
            <a:off x="6991350" y="2571235"/>
            <a:ext cx="4179570" cy="171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1" name="Google Shape;61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828675"/>
            <a:ext cx="5876925" cy="52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 Content">
  <p:cSld name="3  Content">
    <p:bg>
      <p:bgPr>
        <a:solidFill>
          <a:schemeClr val="dk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4" name="Google Shape;6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65141" y="2358007"/>
            <a:ext cx="243840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0625" y="2531837"/>
            <a:ext cx="219075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45608" y="2421056"/>
            <a:ext cx="232410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7"/>
          <p:cNvSpPr txBox="1"/>
          <p:nvPr>
            <p:ph idx="1" type="body"/>
          </p:nvPr>
        </p:nvSpPr>
        <p:spPr>
          <a:xfrm>
            <a:off x="2063855" y="3064615"/>
            <a:ext cx="1240971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" name="Google Shape;68;p7"/>
          <p:cNvSpPr txBox="1"/>
          <p:nvPr>
            <p:ph idx="2" type="body"/>
          </p:nvPr>
        </p:nvSpPr>
        <p:spPr>
          <a:xfrm>
            <a:off x="5475514" y="3064615"/>
            <a:ext cx="1240971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9" name="Google Shape;69;p7"/>
          <p:cNvSpPr txBox="1"/>
          <p:nvPr>
            <p:ph idx="3" type="body"/>
          </p:nvPr>
        </p:nvSpPr>
        <p:spPr>
          <a:xfrm>
            <a:off x="8887174" y="3064615"/>
            <a:ext cx="1240971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0" name="Google Shape;70;p7"/>
          <p:cNvSpPr txBox="1"/>
          <p:nvPr>
            <p:ph idx="4" type="body"/>
          </p:nvPr>
        </p:nvSpPr>
        <p:spPr>
          <a:xfrm>
            <a:off x="1129698" y="4824188"/>
            <a:ext cx="3124093" cy="462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7"/>
          <p:cNvSpPr txBox="1"/>
          <p:nvPr>
            <p:ph idx="5" type="body"/>
          </p:nvPr>
        </p:nvSpPr>
        <p:spPr>
          <a:xfrm>
            <a:off x="1129698" y="5280763"/>
            <a:ext cx="3124093" cy="462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7"/>
          <p:cNvSpPr txBox="1"/>
          <p:nvPr>
            <p:ph idx="6" type="body"/>
          </p:nvPr>
        </p:nvSpPr>
        <p:spPr>
          <a:xfrm>
            <a:off x="4526261" y="4824188"/>
            <a:ext cx="3139479" cy="462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cap="none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7"/>
          <p:cNvSpPr txBox="1"/>
          <p:nvPr>
            <p:ph idx="7" type="body"/>
          </p:nvPr>
        </p:nvSpPr>
        <p:spPr>
          <a:xfrm>
            <a:off x="4526261" y="5280763"/>
            <a:ext cx="3139479" cy="462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7"/>
          <p:cNvSpPr txBox="1"/>
          <p:nvPr>
            <p:ph idx="8" type="body"/>
          </p:nvPr>
        </p:nvSpPr>
        <p:spPr>
          <a:xfrm>
            <a:off x="7938210" y="4824188"/>
            <a:ext cx="3124093" cy="462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7"/>
          <p:cNvSpPr txBox="1"/>
          <p:nvPr>
            <p:ph idx="9" type="body"/>
          </p:nvPr>
        </p:nvSpPr>
        <p:spPr>
          <a:xfrm>
            <a:off x="7938210" y="5280763"/>
            <a:ext cx="3124093" cy="462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8"/>
          <p:cNvSpPr txBox="1"/>
          <p:nvPr>
            <p:ph type="ctrTitle"/>
          </p:nvPr>
        </p:nvSpPr>
        <p:spPr>
          <a:xfrm>
            <a:off x="6416040" y="4434840"/>
            <a:ext cx="4941771" cy="11222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" type="subTitle"/>
          </p:nvPr>
        </p:nvSpPr>
        <p:spPr>
          <a:xfrm>
            <a:off x="6416041" y="5586890"/>
            <a:ext cx="4941770" cy="396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82" name="Google Shape;82;p8"/>
          <p:cNvPicPr preferRelativeResize="0"/>
          <p:nvPr/>
        </p:nvPicPr>
        <p:blipFill rotWithShape="1">
          <a:blip r:embed="rId2">
            <a:alphaModFix/>
          </a:blip>
          <a:srcRect b="-1" l="9358" r="0" t="23650"/>
          <a:stretch/>
        </p:blipFill>
        <p:spPr>
          <a:xfrm>
            <a:off x="0" y="0"/>
            <a:ext cx="9488312" cy="5054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">
  <p:cSld name="Three Content"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9"/>
          <p:cNvSpPr txBox="1"/>
          <p:nvPr>
            <p:ph idx="1" type="body"/>
          </p:nvPr>
        </p:nvSpPr>
        <p:spPr>
          <a:xfrm>
            <a:off x="1243104" y="2776936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6" name="Google Shape;86;p9"/>
          <p:cNvSpPr txBox="1"/>
          <p:nvPr>
            <p:ph idx="2" type="body"/>
          </p:nvPr>
        </p:nvSpPr>
        <p:spPr>
          <a:xfrm>
            <a:off x="1243104" y="3834606"/>
            <a:ext cx="2882475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9"/>
          <p:cNvSpPr txBox="1"/>
          <p:nvPr>
            <p:ph idx="3" type="body"/>
          </p:nvPr>
        </p:nvSpPr>
        <p:spPr>
          <a:xfrm>
            <a:off x="4647665" y="2776936"/>
            <a:ext cx="289667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8" name="Google Shape;88;p9"/>
          <p:cNvSpPr txBox="1"/>
          <p:nvPr>
            <p:ph idx="4" type="body"/>
          </p:nvPr>
        </p:nvSpPr>
        <p:spPr>
          <a:xfrm>
            <a:off x="4647665" y="3834606"/>
            <a:ext cx="2896671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89" name="Google Shape;89;p9"/>
          <p:cNvCxnSpPr/>
          <p:nvPr/>
        </p:nvCxnSpPr>
        <p:spPr>
          <a:xfrm flipH="1">
            <a:off x="0" y="0"/>
            <a:ext cx="1238250" cy="31051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0" name="Google Shape;90;p9"/>
          <p:cNvCxnSpPr/>
          <p:nvPr/>
        </p:nvCxnSpPr>
        <p:spPr>
          <a:xfrm flipH="1">
            <a:off x="0" y="0"/>
            <a:ext cx="2238376" cy="2476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1" name="Google Shape;91;p9"/>
          <p:cNvSpPr txBox="1"/>
          <p:nvPr>
            <p:ph idx="5" type="body"/>
          </p:nvPr>
        </p:nvSpPr>
        <p:spPr>
          <a:xfrm>
            <a:off x="8066421" y="2776936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2" name="Google Shape;92;p9"/>
          <p:cNvSpPr txBox="1"/>
          <p:nvPr>
            <p:ph idx="6" type="body"/>
          </p:nvPr>
        </p:nvSpPr>
        <p:spPr>
          <a:xfrm>
            <a:off x="8066421" y="3834606"/>
            <a:ext cx="2882475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Closing">
    <p:bg>
      <p:bgPr>
        <a:solidFill>
          <a:schemeClr val="dk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"/>
          <p:cNvSpPr txBox="1"/>
          <p:nvPr>
            <p:ph type="ctrTitle"/>
          </p:nvPr>
        </p:nvSpPr>
        <p:spPr>
          <a:xfrm>
            <a:off x="4267200" y="1615736"/>
            <a:ext cx="4179570" cy="15247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0"/>
          <p:cNvSpPr txBox="1"/>
          <p:nvPr>
            <p:ph idx="1" type="subTitle"/>
          </p:nvPr>
        </p:nvSpPr>
        <p:spPr>
          <a:xfrm>
            <a:off x="4267200" y="3238103"/>
            <a:ext cx="4179570" cy="2004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99" name="Google Shape;9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317693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0"/>
          <p:cNvSpPr txBox="1"/>
          <p:nvPr>
            <p:ph idx="10" type="dt"/>
          </p:nvPr>
        </p:nvSpPr>
        <p:spPr>
          <a:xfrm>
            <a:off x="4267200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0"/>
          <p:cNvSpPr txBox="1"/>
          <p:nvPr>
            <p:ph idx="11" type="ftr"/>
          </p:nvPr>
        </p:nvSpPr>
        <p:spPr>
          <a:xfrm>
            <a:off x="6479721" y="6356350"/>
            <a:ext cx="2661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0"/>
          <p:cNvSpPr txBox="1"/>
          <p:nvPr>
            <p:ph idx="12" type="sldNum"/>
          </p:nvPr>
        </p:nvSpPr>
        <p:spPr>
          <a:xfrm>
            <a:off x="9579428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36.png"/><Relationship Id="rId6" Type="http://schemas.openxmlformats.org/officeDocument/2006/relationships/image" Target="../media/image34.png"/><Relationship Id="rId7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Relationship Id="rId4" Type="http://schemas.openxmlformats.org/officeDocument/2006/relationships/image" Target="../media/image13.png"/><Relationship Id="rId5" Type="http://schemas.openxmlformats.org/officeDocument/2006/relationships/image" Target="../media/image38.png"/><Relationship Id="rId6" Type="http://schemas.openxmlformats.org/officeDocument/2006/relationships/image" Target="../media/image35.png"/><Relationship Id="rId7" Type="http://schemas.openxmlformats.org/officeDocument/2006/relationships/image" Target="../media/image39.png"/><Relationship Id="rId8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2"/>
          <p:cNvSpPr txBox="1"/>
          <p:nvPr/>
        </p:nvSpPr>
        <p:spPr>
          <a:xfrm>
            <a:off x="430813" y="1687650"/>
            <a:ext cx="40347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4100">
                <a:solidFill>
                  <a:schemeClr val="lt1"/>
                </a:solidFill>
              </a:rPr>
              <a:t>News</a:t>
            </a:r>
            <a:br>
              <a:rPr lang="en-US" sz="4100">
                <a:solidFill>
                  <a:schemeClr val="lt1"/>
                </a:solidFill>
              </a:rPr>
            </a:br>
            <a:r>
              <a:rPr lang="en-US" sz="4100">
                <a:solidFill>
                  <a:schemeClr val="lt1"/>
                </a:solidFill>
              </a:rPr>
              <a:t>Advance</a:t>
            </a:r>
            <a:endParaRPr sz="4100">
              <a:solidFill>
                <a:schemeClr val="lt1"/>
              </a:solidFill>
            </a:endParaRPr>
          </a:p>
        </p:txBody>
      </p:sp>
      <p:sp>
        <p:nvSpPr>
          <p:cNvPr id="293" name="Google Shape;293;p22"/>
          <p:cNvSpPr txBox="1"/>
          <p:nvPr/>
        </p:nvSpPr>
        <p:spPr>
          <a:xfrm>
            <a:off x="485201" y="4227476"/>
            <a:ext cx="3172399" cy="22749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prepared by</a:t>
            </a: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Nacir Chahine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Jury: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Dr</a:t>
            </a: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4" name="Google Shape;294;p22"/>
          <p:cNvCxnSpPr/>
          <p:nvPr/>
        </p:nvCxnSpPr>
        <p:spPr>
          <a:xfrm>
            <a:off x="485201" y="4115966"/>
            <a:ext cx="3925932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:\Users\Pc\Downloads\WhatsApp Image 2020-10-05 at 9.45.19 PM.jpeg" id="295" name="Google Shape;29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201" y="382227"/>
            <a:ext cx="1027373" cy="1050522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2"/>
          <p:cNvSpPr/>
          <p:nvPr/>
        </p:nvSpPr>
        <p:spPr>
          <a:xfrm>
            <a:off x="1621034" y="601752"/>
            <a:ext cx="2467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Université Libanaise</a:t>
            </a:r>
            <a:b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Faculté de sciences économiques et de gestion</a:t>
            </a:r>
            <a:b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Branche 3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2"/>
          <p:cNvSpPr/>
          <p:nvPr/>
        </p:nvSpPr>
        <p:spPr>
          <a:xfrm>
            <a:off x="5289001" y="6240350"/>
            <a:ext cx="1614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2024/2025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22"/>
          <p:cNvSpPr txBox="1"/>
          <p:nvPr/>
        </p:nvSpPr>
        <p:spPr>
          <a:xfrm>
            <a:off x="430825" y="3026850"/>
            <a:ext cx="31725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AI-Powered News Analysis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2" name="Google Shape;412;p31"/>
          <p:cNvSpPr txBox="1"/>
          <p:nvPr/>
        </p:nvSpPr>
        <p:spPr>
          <a:xfrm>
            <a:off x="1786275" y="220125"/>
            <a:ext cx="5147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</a:rPr>
              <a:t>DATABASE TABLES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3" name="Google Shape;413;p31"/>
          <p:cNvCxnSpPr/>
          <p:nvPr/>
        </p:nvCxnSpPr>
        <p:spPr>
          <a:xfrm>
            <a:off x="2232367" y="925518"/>
            <a:ext cx="364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4" name="Google Shape;414;p31"/>
          <p:cNvSpPr txBox="1"/>
          <p:nvPr>
            <p:ph idx="10" type="dt"/>
          </p:nvPr>
        </p:nvSpPr>
        <p:spPr>
          <a:xfrm>
            <a:off x="4267200" y="6356350"/>
            <a:ext cx="177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2022</a:t>
            </a:r>
            <a:endParaRPr/>
          </a:p>
        </p:txBody>
      </p:sp>
      <p:sp>
        <p:nvSpPr>
          <p:cNvPr id="415" name="Google Shape;415;p31"/>
          <p:cNvSpPr txBox="1"/>
          <p:nvPr>
            <p:ph idx="11" type="ftr"/>
          </p:nvPr>
        </p:nvSpPr>
        <p:spPr>
          <a:xfrm>
            <a:off x="6479721" y="6356350"/>
            <a:ext cx="2661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pic>
        <p:nvPicPr>
          <p:cNvPr id="416" name="Google Shape;4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4250" y="1076975"/>
            <a:ext cx="7350951" cy="564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2" name="Google Shape;422;p32"/>
          <p:cNvSpPr txBox="1"/>
          <p:nvPr/>
        </p:nvSpPr>
        <p:spPr>
          <a:xfrm>
            <a:off x="4213570" y="318826"/>
            <a:ext cx="36435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CASE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3" name="Google Shape;423;p32"/>
          <p:cNvCxnSpPr/>
          <p:nvPr/>
        </p:nvCxnSpPr>
        <p:spPr>
          <a:xfrm>
            <a:off x="4763903" y="925518"/>
            <a:ext cx="2534364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4" name="Google Shape;424;p32"/>
          <p:cNvSpPr txBox="1"/>
          <p:nvPr>
            <p:ph idx="10" type="dt"/>
          </p:nvPr>
        </p:nvSpPr>
        <p:spPr>
          <a:xfrm>
            <a:off x="4267200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2025</a:t>
            </a:r>
            <a:endParaRPr/>
          </a:p>
        </p:txBody>
      </p:sp>
      <p:sp>
        <p:nvSpPr>
          <p:cNvPr id="425" name="Google Shape;425;p32"/>
          <p:cNvSpPr txBox="1"/>
          <p:nvPr>
            <p:ph idx="11" type="ftr"/>
          </p:nvPr>
        </p:nvSpPr>
        <p:spPr>
          <a:xfrm>
            <a:off x="6479721" y="6356350"/>
            <a:ext cx="2661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pic>
        <p:nvPicPr>
          <p:cNvPr id="426" name="Google Shape;4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9625" y="1030027"/>
            <a:ext cx="3308641" cy="57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3"/>
          <p:cNvSpPr txBox="1"/>
          <p:nvPr>
            <p:ph idx="10" type="dt"/>
          </p:nvPr>
        </p:nvSpPr>
        <p:spPr>
          <a:xfrm>
            <a:off x="4267200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2025</a:t>
            </a:r>
            <a:endParaRPr/>
          </a:p>
        </p:txBody>
      </p:sp>
      <p:sp>
        <p:nvSpPr>
          <p:cNvPr id="433" name="Google Shape;433;p33"/>
          <p:cNvSpPr txBox="1"/>
          <p:nvPr>
            <p:ph idx="11" type="ftr"/>
          </p:nvPr>
        </p:nvSpPr>
        <p:spPr>
          <a:xfrm>
            <a:off x="6479721" y="6356350"/>
            <a:ext cx="2661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sp>
        <p:nvSpPr>
          <p:cNvPr id="434" name="Google Shape;434;p33"/>
          <p:cNvSpPr txBox="1"/>
          <p:nvPr>
            <p:ph idx="12" type="sldNum"/>
          </p:nvPr>
        </p:nvSpPr>
        <p:spPr>
          <a:xfrm>
            <a:off x="9579428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5" name="Google Shape;435;p33"/>
          <p:cNvSpPr txBox="1"/>
          <p:nvPr/>
        </p:nvSpPr>
        <p:spPr>
          <a:xfrm flipH="1">
            <a:off x="5907210" y="3860731"/>
            <a:ext cx="4061199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IMPLEMENTATION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6" name="Google Shape;436;p33"/>
          <p:cNvCxnSpPr/>
          <p:nvPr/>
        </p:nvCxnSpPr>
        <p:spPr>
          <a:xfrm>
            <a:off x="5926200" y="4557068"/>
            <a:ext cx="3717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37" name="Google Shape;437;p33"/>
          <p:cNvGrpSpPr/>
          <p:nvPr/>
        </p:nvGrpSpPr>
        <p:grpSpPr>
          <a:xfrm>
            <a:off x="5351802" y="1369784"/>
            <a:ext cx="4512633" cy="2059216"/>
            <a:chOff x="834100" y="3642869"/>
            <a:chExt cx="1259483" cy="628426"/>
          </a:xfrm>
        </p:grpSpPr>
        <p:sp>
          <p:nvSpPr>
            <p:cNvPr id="438" name="Google Shape;438;p33"/>
            <p:cNvSpPr/>
            <p:nvPr/>
          </p:nvSpPr>
          <p:spPr>
            <a:xfrm>
              <a:off x="1557115" y="4061516"/>
              <a:ext cx="127079" cy="163426"/>
            </a:xfrm>
            <a:custGeom>
              <a:rect b="b" l="l" r="r" t="t"/>
              <a:pathLst>
                <a:path extrusionOk="0" fill="none" h="37079" w="28816">
                  <a:moveTo>
                    <a:pt x="28815" y="37078"/>
                  </a:moveTo>
                  <a:lnTo>
                    <a:pt x="17922" y="37078"/>
                  </a:lnTo>
                  <a:cubicBezTo>
                    <a:pt x="14829" y="37078"/>
                    <a:pt x="14212" y="33613"/>
                    <a:pt x="14212" y="33613"/>
                  </a:cubicBezTo>
                  <a:lnTo>
                    <a:pt x="14212" y="10631"/>
                  </a:lnTo>
                  <a:lnTo>
                    <a:pt x="0" y="10631"/>
                  </a:ln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33"/>
            <p:cNvSpPr/>
            <p:nvPr/>
          </p:nvSpPr>
          <p:spPr>
            <a:xfrm>
              <a:off x="1847875" y="4224937"/>
              <a:ext cx="161119" cy="4"/>
            </a:xfrm>
            <a:custGeom>
              <a:rect b="b" l="l" r="r" t="t"/>
              <a:pathLst>
                <a:path extrusionOk="0" fill="none" h="1" w="36535">
                  <a:moveTo>
                    <a:pt x="1" y="0"/>
                  </a:moveTo>
                  <a:lnTo>
                    <a:pt x="36535" y="0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33"/>
            <p:cNvSpPr/>
            <p:nvPr/>
          </p:nvSpPr>
          <p:spPr>
            <a:xfrm>
              <a:off x="1684189" y="4176763"/>
              <a:ext cx="163690" cy="94532"/>
            </a:xfrm>
            <a:custGeom>
              <a:rect b="b" l="l" r="r" t="t"/>
              <a:pathLst>
                <a:path extrusionOk="0" h="21448" w="37118">
                  <a:moveTo>
                    <a:pt x="4950" y="1"/>
                  </a:moveTo>
                  <a:cubicBezTo>
                    <a:pt x="2218" y="1"/>
                    <a:pt x="0" y="2679"/>
                    <a:pt x="0" y="5984"/>
                  </a:cubicBezTo>
                  <a:lnTo>
                    <a:pt x="0" y="15461"/>
                  </a:lnTo>
                  <a:cubicBezTo>
                    <a:pt x="0" y="18766"/>
                    <a:pt x="2218" y="21447"/>
                    <a:pt x="4950" y="21447"/>
                  </a:cubicBezTo>
                  <a:lnTo>
                    <a:pt x="32168" y="21447"/>
                  </a:lnTo>
                  <a:cubicBezTo>
                    <a:pt x="34904" y="21447"/>
                    <a:pt x="37118" y="18766"/>
                    <a:pt x="37118" y="15461"/>
                  </a:cubicBezTo>
                  <a:lnTo>
                    <a:pt x="37118" y="5984"/>
                  </a:lnTo>
                  <a:cubicBezTo>
                    <a:pt x="37118" y="2679"/>
                    <a:pt x="34904" y="1"/>
                    <a:pt x="3216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33"/>
            <p:cNvSpPr/>
            <p:nvPr/>
          </p:nvSpPr>
          <p:spPr>
            <a:xfrm>
              <a:off x="1246916" y="3961205"/>
              <a:ext cx="77612" cy="4"/>
            </a:xfrm>
            <a:custGeom>
              <a:rect b="b" l="l" r="r" t="t"/>
              <a:pathLst>
                <a:path extrusionOk="0" fill="none" h="1" w="17599">
                  <a:moveTo>
                    <a:pt x="1759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33"/>
            <p:cNvSpPr/>
            <p:nvPr/>
          </p:nvSpPr>
          <p:spPr>
            <a:xfrm>
              <a:off x="854078" y="3861292"/>
              <a:ext cx="154429" cy="4"/>
            </a:xfrm>
            <a:custGeom>
              <a:rect b="b" l="l" r="r" t="t"/>
              <a:pathLst>
                <a:path extrusionOk="0" fill="none" h="1" w="35018">
                  <a:moveTo>
                    <a:pt x="35017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33"/>
            <p:cNvSpPr/>
            <p:nvPr/>
          </p:nvSpPr>
          <p:spPr>
            <a:xfrm>
              <a:off x="1164630" y="3861309"/>
              <a:ext cx="79574" cy="199792"/>
            </a:xfrm>
            <a:custGeom>
              <a:rect b="b" l="l" r="r" t="t"/>
              <a:pathLst>
                <a:path extrusionOk="0" fill="none" h="45330" w="18044">
                  <a:moveTo>
                    <a:pt x="0" y="45330"/>
                  </a:moveTo>
                  <a:lnTo>
                    <a:pt x="12418" y="45330"/>
                  </a:lnTo>
                  <a:cubicBezTo>
                    <a:pt x="15150" y="45330"/>
                    <a:pt x="18043" y="42619"/>
                    <a:pt x="18043" y="35634"/>
                  </a:cubicBezTo>
                  <a:lnTo>
                    <a:pt x="18043" y="9697"/>
                  </a:lnTo>
                  <a:cubicBezTo>
                    <a:pt x="18043" y="2711"/>
                    <a:pt x="15150" y="1"/>
                    <a:pt x="12418" y="1"/>
                  </a:cubicBezTo>
                  <a:lnTo>
                    <a:pt x="1715" y="1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33"/>
            <p:cNvSpPr/>
            <p:nvPr/>
          </p:nvSpPr>
          <p:spPr>
            <a:xfrm>
              <a:off x="854078" y="4061097"/>
              <a:ext cx="146866" cy="4"/>
            </a:xfrm>
            <a:custGeom>
              <a:rect b="b" l="l" r="r" t="t"/>
              <a:pathLst>
                <a:path extrusionOk="0" fill="none" h="1" w="33303">
                  <a:moveTo>
                    <a:pt x="1" y="1"/>
                  </a:moveTo>
                  <a:lnTo>
                    <a:pt x="33303" y="1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33"/>
            <p:cNvSpPr/>
            <p:nvPr/>
          </p:nvSpPr>
          <p:spPr>
            <a:xfrm>
              <a:off x="1000939" y="4005884"/>
              <a:ext cx="163695" cy="94514"/>
            </a:xfrm>
            <a:custGeom>
              <a:rect b="b" l="l" r="r" t="t"/>
              <a:pathLst>
                <a:path extrusionOk="0" h="21444" w="37119">
                  <a:moveTo>
                    <a:pt x="4947" y="1"/>
                  </a:moveTo>
                  <a:cubicBezTo>
                    <a:pt x="2215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5" y="21443"/>
                    <a:pt x="4947" y="21443"/>
                  </a:cubicBezTo>
                  <a:lnTo>
                    <a:pt x="32168" y="21443"/>
                  </a:lnTo>
                  <a:cubicBezTo>
                    <a:pt x="34901" y="21443"/>
                    <a:pt x="37118" y="18766"/>
                    <a:pt x="37118" y="15461"/>
                  </a:cubicBezTo>
                  <a:lnTo>
                    <a:pt x="37118" y="5983"/>
                  </a:lnTo>
                  <a:cubicBezTo>
                    <a:pt x="37118" y="2678"/>
                    <a:pt x="34901" y="1"/>
                    <a:pt x="3216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33"/>
            <p:cNvSpPr/>
            <p:nvPr/>
          </p:nvSpPr>
          <p:spPr>
            <a:xfrm>
              <a:off x="1008502" y="3822418"/>
              <a:ext cx="163690" cy="94528"/>
            </a:xfrm>
            <a:custGeom>
              <a:rect b="b" l="l" r="r" t="t"/>
              <a:pathLst>
                <a:path extrusionOk="0" h="21447" w="37118">
                  <a:moveTo>
                    <a:pt x="4951" y="0"/>
                  </a:moveTo>
                  <a:cubicBezTo>
                    <a:pt x="2218" y="0"/>
                    <a:pt x="0" y="2678"/>
                    <a:pt x="0" y="5983"/>
                  </a:cubicBezTo>
                  <a:lnTo>
                    <a:pt x="0" y="15460"/>
                  </a:lnTo>
                  <a:cubicBezTo>
                    <a:pt x="0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0" y="21446"/>
                    <a:pt x="37118" y="18765"/>
                    <a:pt x="37118" y="15460"/>
                  </a:cubicBezTo>
                  <a:lnTo>
                    <a:pt x="37118" y="5983"/>
                  </a:lnTo>
                  <a:cubicBezTo>
                    <a:pt x="37118" y="2678"/>
                    <a:pt x="34900" y="0"/>
                    <a:pt x="3216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33"/>
            <p:cNvSpPr/>
            <p:nvPr/>
          </p:nvSpPr>
          <p:spPr>
            <a:xfrm>
              <a:off x="1603156" y="3961205"/>
              <a:ext cx="77612" cy="4"/>
            </a:xfrm>
            <a:custGeom>
              <a:rect b="b" l="l" r="r" t="t"/>
              <a:pathLst>
                <a:path extrusionOk="0" fill="none" h="1" w="17599">
                  <a:moveTo>
                    <a:pt x="1" y="0"/>
                  </a:moveTo>
                  <a:lnTo>
                    <a:pt x="17598" y="0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33"/>
            <p:cNvSpPr/>
            <p:nvPr/>
          </p:nvSpPr>
          <p:spPr>
            <a:xfrm>
              <a:off x="1926576" y="3861292"/>
              <a:ext cx="144308" cy="4"/>
            </a:xfrm>
            <a:custGeom>
              <a:rect b="b" l="l" r="r" t="t"/>
              <a:pathLst>
                <a:path extrusionOk="0" fill="none" h="1" w="32723">
                  <a:moveTo>
                    <a:pt x="1" y="1"/>
                  </a:moveTo>
                  <a:lnTo>
                    <a:pt x="32723" y="1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33"/>
            <p:cNvSpPr/>
            <p:nvPr/>
          </p:nvSpPr>
          <p:spPr>
            <a:xfrm>
              <a:off x="1680763" y="3861309"/>
              <a:ext cx="82127" cy="199792"/>
            </a:xfrm>
            <a:custGeom>
              <a:rect b="b" l="l" r="r" t="t"/>
              <a:pathLst>
                <a:path extrusionOk="0" fill="none" h="45330" w="18623">
                  <a:moveTo>
                    <a:pt x="18623" y="45330"/>
                  </a:moveTo>
                  <a:lnTo>
                    <a:pt x="5625" y="45330"/>
                  </a:lnTo>
                  <a:cubicBezTo>
                    <a:pt x="2889" y="45330"/>
                    <a:pt x="0" y="42619"/>
                    <a:pt x="0" y="35634"/>
                  </a:cubicBezTo>
                  <a:lnTo>
                    <a:pt x="0" y="9697"/>
                  </a:lnTo>
                  <a:cubicBezTo>
                    <a:pt x="0" y="2711"/>
                    <a:pt x="2889" y="1"/>
                    <a:pt x="5625" y="1"/>
                  </a:cubicBezTo>
                  <a:lnTo>
                    <a:pt x="18623" y="1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33"/>
            <p:cNvSpPr/>
            <p:nvPr/>
          </p:nvSpPr>
          <p:spPr>
            <a:xfrm>
              <a:off x="1926576" y="4061097"/>
              <a:ext cx="144308" cy="4"/>
            </a:xfrm>
            <a:custGeom>
              <a:rect b="b" l="l" r="r" t="t"/>
              <a:pathLst>
                <a:path extrusionOk="0" fill="none" h="1" w="32723">
                  <a:moveTo>
                    <a:pt x="32723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33"/>
            <p:cNvSpPr/>
            <p:nvPr/>
          </p:nvSpPr>
          <p:spPr>
            <a:xfrm>
              <a:off x="1762436" y="3822418"/>
              <a:ext cx="163677" cy="94528"/>
            </a:xfrm>
            <a:custGeom>
              <a:rect b="b" l="l" r="r" t="t"/>
              <a:pathLst>
                <a:path extrusionOk="0" h="21447" w="37115">
                  <a:moveTo>
                    <a:pt x="4951" y="0"/>
                  </a:moveTo>
                  <a:cubicBezTo>
                    <a:pt x="2215" y="0"/>
                    <a:pt x="1" y="2678"/>
                    <a:pt x="1" y="5983"/>
                  </a:cubicBezTo>
                  <a:lnTo>
                    <a:pt x="1" y="15460"/>
                  </a:lnTo>
                  <a:cubicBezTo>
                    <a:pt x="1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1" y="21446"/>
                    <a:pt x="37115" y="18765"/>
                    <a:pt x="37115" y="15460"/>
                  </a:cubicBezTo>
                  <a:lnTo>
                    <a:pt x="37115" y="5983"/>
                  </a:lnTo>
                  <a:cubicBezTo>
                    <a:pt x="37115" y="2678"/>
                    <a:pt x="34901" y="0"/>
                    <a:pt x="3216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33"/>
            <p:cNvSpPr/>
            <p:nvPr/>
          </p:nvSpPr>
          <p:spPr>
            <a:xfrm>
              <a:off x="1762886" y="4005884"/>
              <a:ext cx="163695" cy="94514"/>
            </a:xfrm>
            <a:custGeom>
              <a:rect b="b" l="l" r="r" t="t"/>
              <a:pathLst>
                <a:path extrusionOk="0" h="21444" w="37119">
                  <a:moveTo>
                    <a:pt x="4951" y="1"/>
                  </a:moveTo>
                  <a:cubicBezTo>
                    <a:pt x="2219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9" y="21443"/>
                    <a:pt x="4951" y="21443"/>
                  </a:cubicBezTo>
                  <a:lnTo>
                    <a:pt x="32168" y="21443"/>
                  </a:lnTo>
                  <a:cubicBezTo>
                    <a:pt x="34901" y="21443"/>
                    <a:pt x="37119" y="18766"/>
                    <a:pt x="37119" y="15461"/>
                  </a:cubicBezTo>
                  <a:lnTo>
                    <a:pt x="37119" y="5983"/>
                  </a:lnTo>
                  <a:cubicBezTo>
                    <a:pt x="37119" y="2678"/>
                    <a:pt x="34901" y="1"/>
                    <a:pt x="3216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33"/>
            <p:cNvSpPr/>
            <p:nvPr/>
          </p:nvSpPr>
          <p:spPr>
            <a:xfrm>
              <a:off x="1325004" y="3820086"/>
              <a:ext cx="278558" cy="278382"/>
            </a:xfrm>
            <a:custGeom>
              <a:rect b="b" l="l" r="r" t="t"/>
              <a:pathLst>
                <a:path extrusionOk="0" fill="none" h="63161" w="63165">
                  <a:moveTo>
                    <a:pt x="63165" y="31580"/>
                  </a:moveTo>
                  <a:cubicBezTo>
                    <a:pt x="63165" y="49021"/>
                    <a:pt x="49025" y="63161"/>
                    <a:pt x="31585" y="63161"/>
                  </a:cubicBezTo>
                  <a:cubicBezTo>
                    <a:pt x="14140" y="63161"/>
                    <a:pt x="1" y="49021"/>
                    <a:pt x="1" y="31580"/>
                  </a:cubicBezTo>
                  <a:cubicBezTo>
                    <a:pt x="1" y="14140"/>
                    <a:pt x="14140" y="0"/>
                    <a:pt x="31585" y="0"/>
                  </a:cubicBezTo>
                  <a:cubicBezTo>
                    <a:pt x="49025" y="0"/>
                    <a:pt x="63165" y="14140"/>
                    <a:pt x="63165" y="3158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33"/>
            <p:cNvSpPr/>
            <p:nvPr/>
          </p:nvSpPr>
          <p:spPr>
            <a:xfrm>
              <a:off x="1235816" y="3689223"/>
              <a:ext cx="134752" cy="171223"/>
            </a:xfrm>
            <a:custGeom>
              <a:rect b="b" l="l" r="r" t="t"/>
              <a:pathLst>
                <a:path extrusionOk="0" fill="none" h="38848" w="30556">
                  <a:moveTo>
                    <a:pt x="1" y="1"/>
                  </a:moveTo>
                  <a:lnTo>
                    <a:pt x="12633" y="1"/>
                  </a:lnTo>
                  <a:cubicBezTo>
                    <a:pt x="15723" y="1"/>
                    <a:pt x="16343" y="3466"/>
                    <a:pt x="16343" y="3466"/>
                  </a:cubicBezTo>
                  <a:lnTo>
                    <a:pt x="16343" y="26448"/>
                  </a:lnTo>
                  <a:lnTo>
                    <a:pt x="30556" y="26448"/>
                  </a:lnTo>
                  <a:lnTo>
                    <a:pt x="30556" y="38848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33"/>
            <p:cNvSpPr/>
            <p:nvPr/>
          </p:nvSpPr>
          <p:spPr>
            <a:xfrm>
              <a:off x="910512" y="3689223"/>
              <a:ext cx="161618" cy="4"/>
            </a:xfrm>
            <a:custGeom>
              <a:rect b="b" l="l" r="r" t="t"/>
              <a:pathLst>
                <a:path extrusionOk="0" fill="none" h="1" w="36648">
                  <a:moveTo>
                    <a:pt x="3664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33"/>
            <p:cNvSpPr/>
            <p:nvPr/>
          </p:nvSpPr>
          <p:spPr>
            <a:xfrm>
              <a:off x="1072126" y="3642869"/>
              <a:ext cx="163695" cy="94532"/>
            </a:xfrm>
            <a:custGeom>
              <a:rect b="b" l="l" r="r" t="t"/>
              <a:pathLst>
                <a:path extrusionOk="0" h="21448" w="37119">
                  <a:moveTo>
                    <a:pt x="4951" y="1"/>
                  </a:moveTo>
                  <a:cubicBezTo>
                    <a:pt x="2219" y="1"/>
                    <a:pt x="1" y="2682"/>
                    <a:pt x="1" y="5987"/>
                  </a:cubicBezTo>
                  <a:lnTo>
                    <a:pt x="1" y="15464"/>
                  </a:lnTo>
                  <a:cubicBezTo>
                    <a:pt x="1" y="18769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9"/>
                    <a:pt x="37119" y="15464"/>
                  </a:cubicBezTo>
                  <a:lnTo>
                    <a:pt x="37119" y="5987"/>
                  </a:lnTo>
                  <a:cubicBezTo>
                    <a:pt x="37119" y="2682"/>
                    <a:pt x="34904" y="1"/>
                    <a:pt x="3217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33"/>
            <p:cNvSpPr/>
            <p:nvPr/>
          </p:nvSpPr>
          <p:spPr>
            <a:xfrm>
              <a:off x="1235913" y="4073301"/>
              <a:ext cx="134655" cy="151640"/>
            </a:xfrm>
            <a:custGeom>
              <a:rect b="b" l="l" r="r" t="t"/>
              <a:pathLst>
                <a:path extrusionOk="0" fill="none" h="34405" w="30534">
                  <a:moveTo>
                    <a:pt x="0" y="34404"/>
                  </a:moveTo>
                  <a:lnTo>
                    <a:pt x="12611" y="34404"/>
                  </a:lnTo>
                  <a:cubicBezTo>
                    <a:pt x="15705" y="34404"/>
                    <a:pt x="16325" y="30939"/>
                    <a:pt x="16325" y="30939"/>
                  </a:cubicBezTo>
                  <a:lnTo>
                    <a:pt x="16325" y="7957"/>
                  </a:lnTo>
                  <a:lnTo>
                    <a:pt x="30534" y="7957"/>
                  </a:lnTo>
                  <a:lnTo>
                    <a:pt x="30534" y="1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33"/>
            <p:cNvSpPr/>
            <p:nvPr/>
          </p:nvSpPr>
          <p:spPr>
            <a:xfrm>
              <a:off x="910512" y="4224937"/>
              <a:ext cx="161618" cy="4"/>
            </a:xfrm>
            <a:custGeom>
              <a:rect b="b" l="l" r="r" t="t"/>
              <a:pathLst>
                <a:path extrusionOk="0" fill="none" h="1" w="36648">
                  <a:moveTo>
                    <a:pt x="3664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33"/>
            <p:cNvSpPr/>
            <p:nvPr/>
          </p:nvSpPr>
          <p:spPr>
            <a:xfrm>
              <a:off x="1072126" y="4176763"/>
              <a:ext cx="163695" cy="94532"/>
            </a:xfrm>
            <a:custGeom>
              <a:rect b="b" l="l" r="r" t="t"/>
              <a:pathLst>
                <a:path extrusionOk="0" h="21448" w="37119">
                  <a:moveTo>
                    <a:pt x="4951" y="1"/>
                  </a:moveTo>
                  <a:cubicBezTo>
                    <a:pt x="2219" y="1"/>
                    <a:pt x="1" y="2679"/>
                    <a:pt x="1" y="5984"/>
                  </a:cubicBezTo>
                  <a:lnTo>
                    <a:pt x="1" y="15461"/>
                  </a:lnTo>
                  <a:cubicBezTo>
                    <a:pt x="1" y="18766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6"/>
                    <a:pt x="37119" y="15461"/>
                  </a:cubicBezTo>
                  <a:lnTo>
                    <a:pt x="37119" y="5984"/>
                  </a:lnTo>
                  <a:cubicBezTo>
                    <a:pt x="37119" y="2679"/>
                    <a:pt x="34904" y="1"/>
                    <a:pt x="3217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33"/>
            <p:cNvSpPr/>
            <p:nvPr/>
          </p:nvSpPr>
          <p:spPr>
            <a:xfrm>
              <a:off x="1562328" y="3689223"/>
              <a:ext cx="128816" cy="171223"/>
            </a:xfrm>
            <a:custGeom>
              <a:rect b="b" l="l" r="r" t="t"/>
              <a:pathLst>
                <a:path extrusionOk="0" fill="none" h="38848" w="29210">
                  <a:moveTo>
                    <a:pt x="29209" y="1"/>
                  </a:moveTo>
                  <a:lnTo>
                    <a:pt x="17922" y="1"/>
                  </a:lnTo>
                  <a:cubicBezTo>
                    <a:pt x="14829" y="1"/>
                    <a:pt x="14209" y="3466"/>
                    <a:pt x="14209" y="3466"/>
                  </a:cubicBezTo>
                  <a:lnTo>
                    <a:pt x="14209" y="26448"/>
                  </a:lnTo>
                  <a:lnTo>
                    <a:pt x="0" y="26448"/>
                  </a:lnTo>
                  <a:lnTo>
                    <a:pt x="0" y="38848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33"/>
            <p:cNvSpPr/>
            <p:nvPr/>
          </p:nvSpPr>
          <p:spPr>
            <a:xfrm>
              <a:off x="1854826" y="3689223"/>
              <a:ext cx="154169" cy="4"/>
            </a:xfrm>
            <a:custGeom>
              <a:rect b="b" l="l" r="r" t="t"/>
              <a:pathLst>
                <a:path extrusionOk="0" fill="none" h="1" w="34959">
                  <a:moveTo>
                    <a:pt x="1" y="1"/>
                  </a:moveTo>
                  <a:lnTo>
                    <a:pt x="34959" y="1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33"/>
            <p:cNvSpPr/>
            <p:nvPr/>
          </p:nvSpPr>
          <p:spPr>
            <a:xfrm>
              <a:off x="1691140" y="3642869"/>
              <a:ext cx="163690" cy="94532"/>
            </a:xfrm>
            <a:custGeom>
              <a:rect b="b" l="l" r="r" t="t"/>
              <a:pathLst>
                <a:path extrusionOk="0" h="21448" w="37118">
                  <a:moveTo>
                    <a:pt x="4947" y="1"/>
                  </a:moveTo>
                  <a:cubicBezTo>
                    <a:pt x="2214" y="1"/>
                    <a:pt x="0" y="2682"/>
                    <a:pt x="0" y="5987"/>
                  </a:cubicBezTo>
                  <a:lnTo>
                    <a:pt x="0" y="15464"/>
                  </a:lnTo>
                  <a:cubicBezTo>
                    <a:pt x="0" y="18769"/>
                    <a:pt x="2214" y="21447"/>
                    <a:pt x="4950" y="21447"/>
                  </a:cubicBezTo>
                  <a:lnTo>
                    <a:pt x="32168" y="21447"/>
                  </a:lnTo>
                  <a:cubicBezTo>
                    <a:pt x="34900" y="21447"/>
                    <a:pt x="37118" y="18769"/>
                    <a:pt x="37118" y="15464"/>
                  </a:cubicBezTo>
                  <a:lnTo>
                    <a:pt x="37118" y="5987"/>
                  </a:lnTo>
                  <a:cubicBezTo>
                    <a:pt x="37118" y="2682"/>
                    <a:pt x="34900" y="1"/>
                    <a:pt x="3216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3" name="Google Shape;463;p33"/>
            <p:cNvGrpSpPr/>
            <p:nvPr/>
          </p:nvGrpSpPr>
          <p:grpSpPr>
            <a:xfrm>
              <a:off x="1360364" y="3847835"/>
              <a:ext cx="208119" cy="224359"/>
              <a:chOff x="1360769" y="3847100"/>
              <a:chExt cx="208119" cy="224359"/>
            </a:xfrm>
          </p:grpSpPr>
          <p:sp>
            <p:nvSpPr>
              <p:cNvPr id="464" name="Google Shape;464;p33"/>
              <p:cNvSpPr/>
              <p:nvPr/>
            </p:nvSpPr>
            <p:spPr>
              <a:xfrm>
                <a:off x="1360769" y="3847113"/>
                <a:ext cx="99163" cy="224346"/>
              </a:xfrm>
              <a:custGeom>
                <a:rect b="b" l="l" r="r" t="t"/>
                <a:pathLst>
                  <a:path extrusionOk="0" fill="none" h="50901" w="22486">
                    <a:moveTo>
                      <a:pt x="22384" y="2729"/>
                    </a:moveTo>
                    <a:cubicBezTo>
                      <a:pt x="22333" y="2383"/>
                      <a:pt x="22249" y="2040"/>
                      <a:pt x="22128" y="1711"/>
                    </a:cubicBezTo>
                    <a:cubicBezTo>
                      <a:pt x="21742" y="675"/>
                      <a:pt x="20979" y="1"/>
                      <a:pt x="19582" y="1"/>
                    </a:cubicBezTo>
                    <a:cubicBezTo>
                      <a:pt x="17966" y="1"/>
                      <a:pt x="17204" y="913"/>
                      <a:pt x="16883" y="2229"/>
                    </a:cubicBezTo>
                    <a:cubicBezTo>
                      <a:pt x="13443" y="1682"/>
                      <a:pt x="10331" y="4356"/>
                      <a:pt x="10353" y="7840"/>
                    </a:cubicBezTo>
                    <a:cubicBezTo>
                      <a:pt x="10353" y="7997"/>
                      <a:pt x="10364" y="8150"/>
                      <a:pt x="10378" y="8300"/>
                    </a:cubicBezTo>
                    <a:cubicBezTo>
                      <a:pt x="7945" y="7307"/>
                      <a:pt x="5147" y="7957"/>
                      <a:pt x="3404" y="9923"/>
                    </a:cubicBezTo>
                    <a:cubicBezTo>
                      <a:pt x="1660" y="11889"/>
                      <a:pt x="1343" y="14742"/>
                      <a:pt x="2616" y="17040"/>
                    </a:cubicBezTo>
                    <a:cubicBezTo>
                      <a:pt x="930" y="18382"/>
                      <a:pt x="0" y="20454"/>
                      <a:pt x="120" y="22607"/>
                    </a:cubicBezTo>
                    <a:cubicBezTo>
                      <a:pt x="241" y="24755"/>
                      <a:pt x="1394" y="26714"/>
                      <a:pt x="3218" y="27860"/>
                    </a:cubicBezTo>
                    <a:cubicBezTo>
                      <a:pt x="748" y="30913"/>
                      <a:pt x="1707" y="35462"/>
                      <a:pt x="5202" y="37260"/>
                    </a:cubicBezTo>
                    <a:cubicBezTo>
                      <a:pt x="5173" y="37490"/>
                      <a:pt x="5162" y="37720"/>
                      <a:pt x="5162" y="37954"/>
                    </a:cubicBezTo>
                    <a:cubicBezTo>
                      <a:pt x="5162" y="40832"/>
                      <a:pt x="7125" y="43243"/>
                      <a:pt x="9784" y="43943"/>
                    </a:cubicBezTo>
                    <a:cubicBezTo>
                      <a:pt x="10776" y="46782"/>
                      <a:pt x="13818" y="48350"/>
                      <a:pt x="16708" y="47511"/>
                    </a:cubicBezTo>
                    <a:cubicBezTo>
                      <a:pt x="16835" y="49437"/>
                      <a:pt x="17525" y="50900"/>
                      <a:pt x="19582" y="50900"/>
                    </a:cubicBezTo>
                    <a:cubicBezTo>
                      <a:pt x="22482" y="50900"/>
                      <a:pt x="22439" y="48390"/>
                      <a:pt x="22482" y="48401"/>
                    </a:cubicBezTo>
                    <a:cubicBezTo>
                      <a:pt x="22486" y="48401"/>
                      <a:pt x="22417" y="2722"/>
                      <a:pt x="22384" y="2729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E4E9ED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33"/>
              <p:cNvSpPr/>
              <p:nvPr/>
            </p:nvSpPr>
            <p:spPr>
              <a:xfrm>
                <a:off x="1418941" y="3907967"/>
                <a:ext cx="40718" cy="51312"/>
              </a:xfrm>
              <a:custGeom>
                <a:rect b="b" l="l" r="r" t="t"/>
                <a:pathLst>
                  <a:path extrusionOk="0" fill="none" h="11642" w="9233">
                    <a:moveTo>
                      <a:pt x="9233" y="1"/>
                    </a:moveTo>
                    <a:cubicBezTo>
                      <a:pt x="9233" y="1"/>
                      <a:pt x="0" y="570"/>
                      <a:pt x="2586" y="11641"/>
                    </a:cubicBezTo>
                  </a:path>
                </a:pathLst>
              </a:custGeom>
              <a:noFill/>
              <a:ln cap="rnd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33"/>
              <p:cNvSpPr/>
              <p:nvPr/>
            </p:nvSpPr>
            <p:spPr>
              <a:xfrm>
                <a:off x="1432983" y="3877824"/>
                <a:ext cx="26566" cy="25035"/>
              </a:xfrm>
              <a:custGeom>
                <a:rect b="b" l="l" r="r" t="t"/>
                <a:pathLst>
                  <a:path extrusionOk="0" fill="none" h="5680" w="6024">
                    <a:moveTo>
                      <a:pt x="1" y="1795"/>
                    </a:moveTo>
                    <a:cubicBezTo>
                      <a:pt x="1" y="1795"/>
                      <a:pt x="6023" y="0"/>
                      <a:pt x="6023" y="5680"/>
                    </a:cubicBezTo>
                  </a:path>
                </a:pathLst>
              </a:custGeom>
              <a:noFill/>
              <a:ln cap="rnd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33"/>
              <p:cNvSpPr/>
              <p:nvPr/>
            </p:nvSpPr>
            <p:spPr>
              <a:xfrm>
                <a:off x="1406421" y="3881663"/>
                <a:ext cx="8727" cy="21196"/>
              </a:xfrm>
              <a:custGeom>
                <a:rect b="b" l="l" r="r" t="t"/>
                <a:pathLst>
                  <a:path extrusionOk="0" fill="none" h="4809" w="1979">
                    <a:moveTo>
                      <a:pt x="1" y="1"/>
                    </a:moveTo>
                    <a:cubicBezTo>
                      <a:pt x="1" y="1"/>
                      <a:pt x="1" y="2730"/>
                      <a:pt x="1978" y="4809"/>
                    </a:cubicBezTo>
                  </a:path>
                </a:pathLst>
              </a:custGeom>
              <a:noFill/>
              <a:ln cap="rnd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33"/>
              <p:cNvSpPr/>
              <p:nvPr/>
            </p:nvSpPr>
            <p:spPr>
              <a:xfrm>
                <a:off x="1372301" y="3910479"/>
                <a:ext cx="51967" cy="15131"/>
              </a:xfrm>
              <a:custGeom>
                <a:rect b="b" l="l" r="r" t="t"/>
                <a:pathLst>
                  <a:path extrusionOk="0" fill="none" h="3433" w="11784">
                    <a:moveTo>
                      <a:pt x="1" y="2663"/>
                    </a:moveTo>
                    <a:cubicBezTo>
                      <a:pt x="3364" y="0"/>
                      <a:pt x="6622" y="3433"/>
                      <a:pt x="6622" y="3433"/>
                    </a:cubicBezTo>
                    <a:cubicBezTo>
                      <a:pt x="6622" y="3433"/>
                      <a:pt x="7307" y="387"/>
                      <a:pt x="11783" y="1653"/>
                    </a:cubicBezTo>
                  </a:path>
                </a:pathLst>
              </a:custGeom>
              <a:noFill/>
              <a:ln cap="rnd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33"/>
              <p:cNvSpPr/>
              <p:nvPr/>
            </p:nvSpPr>
            <p:spPr>
              <a:xfrm>
                <a:off x="1383436" y="3963823"/>
                <a:ext cx="27351" cy="50572"/>
              </a:xfrm>
              <a:custGeom>
                <a:rect b="b" l="l" r="r" t="t"/>
                <a:pathLst>
                  <a:path extrusionOk="0" fill="none" h="11474" w="6202">
                    <a:moveTo>
                      <a:pt x="22" y="11474"/>
                    </a:moveTo>
                    <a:cubicBezTo>
                      <a:pt x="22" y="11474"/>
                      <a:pt x="0" y="5735"/>
                      <a:pt x="4440" y="6297"/>
                    </a:cubicBezTo>
                    <a:cubicBezTo>
                      <a:pt x="4440" y="6297"/>
                      <a:pt x="2134" y="3149"/>
                      <a:pt x="6202" y="1"/>
                    </a:cubicBezTo>
                  </a:path>
                </a:pathLst>
              </a:custGeom>
              <a:noFill/>
              <a:ln cap="rnd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33"/>
              <p:cNvSpPr/>
              <p:nvPr/>
            </p:nvSpPr>
            <p:spPr>
              <a:xfrm>
                <a:off x="1398461" y="4014391"/>
                <a:ext cx="12132" cy="31518"/>
              </a:xfrm>
              <a:custGeom>
                <a:rect b="b" l="l" r="r" t="t"/>
                <a:pathLst>
                  <a:path extrusionOk="0" fill="none" h="7151" w="2751">
                    <a:moveTo>
                      <a:pt x="2751" y="1"/>
                    </a:moveTo>
                    <a:cubicBezTo>
                      <a:pt x="2751" y="1"/>
                      <a:pt x="0" y="2963"/>
                      <a:pt x="1806" y="7151"/>
                    </a:cubicBezTo>
                  </a:path>
                </a:pathLst>
              </a:custGeom>
              <a:noFill/>
              <a:ln cap="rnd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33"/>
              <p:cNvSpPr/>
              <p:nvPr/>
            </p:nvSpPr>
            <p:spPr>
              <a:xfrm>
                <a:off x="1424264" y="4012138"/>
                <a:ext cx="35284" cy="21165"/>
              </a:xfrm>
              <a:custGeom>
                <a:rect b="b" l="l" r="r" t="t"/>
                <a:pathLst>
                  <a:path extrusionOk="0" fill="none" h="4802" w="8001">
                    <a:moveTo>
                      <a:pt x="8000" y="512"/>
                    </a:moveTo>
                    <a:cubicBezTo>
                      <a:pt x="3783" y="1"/>
                      <a:pt x="1978" y="4087"/>
                      <a:pt x="1978" y="4087"/>
                    </a:cubicBezTo>
                    <a:cubicBezTo>
                      <a:pt x="1978" y="4087"/>
                      <a:pt x="858" y="3598"/>
                      <a:pt x="0" y="4802"/>
                    </a:cubicBezTo>
                  </a:path>
                </a:pathLst>
              </a:custGeom>
              <a:noFill/>
              <a:ln cap="rnd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33"/>
              <p:cNvSpPr/>
              <p:nvPr/>
            </p:nvSpPr>
            <p:spPr>
              <a:xfrm>
                <a:off x="1397156" y="3942280"/>
                <a:ext cx="31183" cy="17449"/>
              </a:xfrm>
              <a:custGeom>
                <a:rect b="b" l="l" r="r" t="t"/>
                <a:pathLst>
                  <a:path extrusionOk="0" fill="none" h="3959" w="7071">
                    <a:moveTo>
                      <a:pt x="7070" y="1"/>
                    </a:moveTo>
                    <a:cubicBezTo>
                      <a:pt x="7070" y="1"/>
                      <a:pt x="2802" y="3959"/>
                      <a:pt x="1" y="1"/>
                    </a:cubicBezTo>
                  </a:path>
                </a:pathLst>
              </a:custGeom>
              <a:noFill/>
              <a:ln cap="rnd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33"/>
              <p:cNvSpPr/>
              <p:nvPr/>
            </p:nvSpPr>
            <p:spPr>
              <a:xfrm>
                <a:off x="1428334" y="3973727"/>
                <a:ext cx="31214" cy="15378"/>
              </a:xfrm>
              <a:custGeom>
                <a:rect b="b" l="l" r="r" t="t"/>
                <a:pathLst>
                  <a:path extrusionOk="0" fill="none" h="3489" w="7078">
                    <a:moveTo>
                      <a:pt x="0" y="1125"/>
                    </a:moveTo>
                    <a:cubicBezTo>
                      <a:pt x="0" y="1125"/>
                      <a:pt x="4411" y="1"/>
                      <a:pt x="7077" y="3488"/>
                    </a:cubicBezTo>
                  </a:path>
                </a:pathLst>
              </a:custGeom>
              <a:noFill/>
              <a:ln cap="rnd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33"/>
              <p:cNvSpPr/>
              <p:nvPr/>
            </p:nvSpPr>
            <p:spPr>
              <a:xfrm>
                <a:off x="1468924" y="3907967"/>
                <a:ext cx="40704" cy="51312"/>
              </a:xfrm>
              <a:custGeom>
                <a:rect b="b" l="l" r="r" t="t"/>
                <a:pathLst>
                  <a:path extrusionOk="0" fill="none" h="11642" w="9230">
                    <a:moveTo>
                      <a:pt x="0" y="1"/>
                    </a:moveTo>
                    <a:cubicBezTo>
                      <a:pt x="0" y="1"/>
                      <a:pt x="9229" y="570"/>
                      <a:pt x="6647" y="11641"/>
                    </a:cubicBezTo>
                  </a:path>
                </a:pathLst>
              </a:custGeom>
              <a:noFill/>
              <a:ln cap="flat" cmpd="sng" w="9525">
                <a:solidFill>
                  <a:srgbClr val="40566D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33"/>
              <p:cNvSpPr/>
              <p:nvPr/>
            </p:nvSpPr>
            <p:spPr>
              <a:xfrm>
                <a:off x="1469021" y="3877824"/>
                <a:ext cx="26561" cy="25035"/>
              </a:xfrm>
              <a:custGeom>
                <a:rect b="b" l="l" r="r" t="t"/>
                <a:pathLst>
                  <a:path extrusionOk="0" fill="none" h="5680" w="6023">
                    <a:moveTo>
                      <a:pt x="6023" y="1795"/>
                    </a:moveTo>
                    <a:cubicBezTo>
                      <a:pt x="6023" y="1795"/>
                      <a:pt x="0" y="0"/>
                      <a:pt x="0" y="5680"/>
                    </a:cubicBezTo>
                  </a:path>
                </a:pathLst>
              </a:custGeom>
              <a:noFill/>
              <a:ln cap="flat" cmpd="sng" w="9525">
                <a:solidFill>
                  <a:srgbClr val="40566D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33"/>
              <p:cNvSpPr/>
              <p:nvPr/>
            </p:nvSpPr>
            <p:spPr>
              <a:xfrm>
                <a:off x="1513434" y="3881663"/>
                <a:ext cx="8710" cy="21196"/>
              </a:xfrm>
              <a:custGeom>
                <a:rect b="b" l="l" r="r" t="t"/>
                <a:pathLst>
                  <a:path extrusionOk="0" fill="none" h="4809" w="1975">
                    <a:moveTo>
                      <a:pt x="1975" y="1"/>
                    </a:moveTo>
                    <a:cubicBezTo>
                      <a:pt x="1975" y="1"/>
                      <a:pt x="1975" y="2730"/>
                      <a:pt x="1" y="4809"/>
                    </a:cubicBezTo>
                  </a:path>
                </a:pathLst>
              </a:custGeom>
              <a:noFill/>
              <a:ln cap="flat" cmpd="sng" w="9525">
                <a:solidFill>
                  <a:srgbClr val="40566D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33"/>
              <p:cNvSpPr/>
              <p:nvPr/>
            </p:nvSpPr>
            <p:spPr>
              <a:xfrm>
                <a:off x="1517778" y="3963823"/>
                <a:ext cx="27355" cy="50572"/>
              </a:xfrm>
              <a:custGeom>
                <a:rect b="b" l="l" r="r" t="t"/>
                <a:pathLst>
                  <a:path extrusionOk="0" fill="none" h="11474" w="6203">
                    <a:moveTo>
                      <a:pt x="6181" y="11474"/>
                    </a:moveTo>
                    <a:cubicBezTo>
                      <a:pt x="6181" y="11474"/>
                      <a:pt x="6202" y="5735"/>
                      <a:pt x="1767" y="6297"/>
                    </a:cubicBezTo>
                    <a:cubicBezTo>
                      <a:pt x="1767" y="6297"/>
                      <a:pt x="4068" y="3149"/>
                      <a:pt x="1" y="1"/>
                    </a:cubicBezTo>
                  </a:path>
                </a:pathLst>
              </a:custGeom>
              <a:noFill/>
              <a:ln cap="flat" cmpd="sng" w="9525">
                <a:solidFill>
                  <a:srgbClr val="40566D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33"/>
              <p:cNvSpPr/>
              <p:nvPr/>
            </p:nvSpPr>
            <p:spPr>
              <a:xfrm>
                <a:off x="1517990" y="4014391"/>
                <a:ext cx="12119" cy="31518"/>
              </a:xfrm>
              <a:custGeom>
                <a:rect b="b" l="l" r="r" t="t"/>
                <a:pathLst>
                  <a:path extrusionOk="0" fill="none" h="7151" w="2748">
                    <a:moveTo>
                      <a:pt x="0" y="1"/>
                    </a:moveTo>
                    <a:cubicBezTo>
                      <a:pt x="0" y="1"/>
                      <a:pt x="2747" y="2963"/>
                      <a:pt x="942" y="7151"/>
                    </a:cubicBezTo>
                  </a:path>
                </a:pathLst>
              </a:custGeom>
              <a:noFill/>
              <a:ln cap="flat" cmpd="sng" w="9525">
                <a:solidFill>
                  <a:srgbClr val="40566D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33"/>
              <p:cNvSpPr/>
              <p:nvPr/>
            </p:nvSpPr>
            <p:spPr>
              <a:xfrm>
                <a:off x="1469021" y="4012138"/>
                <a:ext cx="35298" cy="21165"/>
              </a:xfrm>
              <a:custGeom>
                <a:rect b="b" l="l" r="r" t="t"/>
                <a:pathLst>
                  <a:path extrusionOk="0" fill="none" h="4802" w="8004">
                    <a:moveTo>
                      <a:pt x="0" y="512"/>
                    </a:moveTo>
                    <a:cubicBezTo>
                      <a:pt x="4217" y="1"/>
                      <a:pt x="6023" y="4087"/>
                      <a:pt x="6023" y="4087"/>
                    </a:cubicBezTo>
                    <a:cubicBezTo>
                      <a:pt x="6023" y="4087"/>
                      <a:pt x="7143" y="3598"/>
                      <a:pt x="8004" y="4802"/>
                    </a:cubicBezTo>
                  </a:path>
                </a:pathLst>
              </a:custGeom>
              <a:noFill/>
              <a:ln cap="flat" cmpd="sng" w="9525">
                <a:solidFill>
                  <a:srgbClr val="40566D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33"/>
              <p:cNvSpPr/>
              <p:nvPr/>
            </p:nvSpPr>
            <p:spPr>
              <a:xfrm>
                <a:off x="1500244" y="3942280"/>
                <a:ext cx="31183" cy="17449"/>
              </a:xfrm>
              <a:custGeom>
                <a:rect b="b" l="l" r="r" t="t"/>
                <a:pathLst>
                  <a:path extrusionOk="0" fill="none" h="3959" w="7071">
                    <a:moveTo>
                      <a:pt x="1" y="1"/>
                    </a:moveTo>
                    <a:cubicBezTo>
                      <a:pt x="1" y="1"/>
                      <a:pt x="4265" y="3959"/>
                      <a:pt x="7070" y="1"/>
                    </a:cubicBezTo>
                  </a:path>
                </a:pathLst>
              </a:custGeom>
              <a:noFill/>
              <a:ln cap="flat" cmpd="sng" w="9525">
                <a:solidFill>
                  <a:srgbClr val="40566D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33"/>
              <p:cNvSpPr/>
              <p:nvPr/>
            </p:nvSpPr>
            <p:spPr>
              <a:xfrm>
                <a:off x="1469021" y="3973727"/>
                <a:ext cx="31227" cy="15378"/>
              </a:xfrm>
              <a:custGeom>
                <a:rect b="b" l="l" r="r" t="t"/>
                <a:pathLst>
                  <a:path extrusionOk="0" fill="none" h="3489" w="7081">
                    <a:moveTo>
                      <a:pt x="7081" y="1125"/>
                    </a:moveTo>
                    <a:cubicBezTo>
                      <a:pt x="7081" y="1125"/>
                      <a:pt x="2670" y="1"/>
                      <a:pt x="0" y="3488"/>
                    </a:cubicBezTo>
                  </a:path>
                </a:pathLst>
              </a:custGeom>
              <a:noFill/>
              <a:ln cap="flat" cmpd="sng" w="9525">
                <a:solidFill>
                  <a:srgbClr val="40566D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33"/>
              <p:cNvSpPr/>
              <p:nvPr/>
            </p:nvSpPr>
            <p:spPr>
              <a:xfrm>
                <a:off x="1504314" y="3910479"/>
                <a:ext cx="51950" cy="15131"/>
              </a:xfrm>
              <a:custGeom>
                <a:rect b="b" l="l" r="r" t="t"/>
                <a:pathLst>
                  <a:path extrusionOk="0" fill="none" h="3433" w="11780">
                    <a:moveTo>
                      <a:pt x="11780" y="2663"/>
                    </a:moveTo>
                    <a:cubicBezTo>
                      <a:pt x="8420" y="0"/>
                      <a:pt x="5162" y="3433"/>
                      <a:pt x="5162" y="3433"/>
                    </a:cubicBezTo>
                    <a:cubicBezTo>
                      <a:pt x="5162" y="3433"/>
                      <a:pt x="4473" y="387"/>
                      <a:pt x="1" y="1653"/>
                    </a:cubicBezTo>
                  </a:path>
                </a:pathLst>
              </a:custGeom>
              <a:noFill/>
              <a:ln cap="flat" cmpd="sng" w="9525">
                <a:solidFill>
                  <a:srgbClr val="40566D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33"/>
              <p:cNvSpPr/>
              <p:nvPr/>
            </p:nvSpPr>
            <p:spPr>
              <a:xfrm>
                <a:off x="1469738" y="3847100"/>
                <a:ext cx="99150" cy="224346"/>
              </a:xfrm>
              <a:custGeom>
                <a:rect b="b" l="l" r="r" t="t"/>
                <a:pathLst>
                  <a:path extrusionOk="0" fill="none" h="50901" w="22483">
                    <a:moveTo>
                      <a:pt x="99" y="2729"/>
                    </a:moveTo>
                    <a:cubicBezTo>
                      <a:pt x="150" y="2383"/>
                      <a:pt x="237" y="2040"/>
                      <a:pt x="354" y="1711"/>
                    </a:cubicBezTo>
                    <a:cubicBezTo>
                      <a:pt x="744" y="675"/>
                      <a:pt x="1503" y="1"/>
                      <a:pt x="2900" y="1"/>
                    </a:cubicBezTo>
                    <a:cubicBezTo>
                      <a:pt x="4516" y="1"/>
                      <a:pt x="5282" y="913"/>
                      <a:pt x="5600" y="2229"/>
                    </a:cubicBezTo>
                    <a:cubicBezTo>
                      <a:pt x="9040" y="1682"/>
                      <a:pt x="12151" y="4356"/>
                      <a:pt x="12130" y="7840"/>
                    </a:cubicBezTo>
                    <a:cubicBezTo>
                      <a:pt x="12130" y="7997"/>
                      <a:pt x="12119" y="8150"/>
                      <a:pt x="12108" y="8300"/>
                    </a:cubicBezTo>
                    <a:cubicBezTo>
                      <a:pt x="14541" y="7307"/>
                      <a:pt x="17335" y="7957"/>
                      <a:pt x="19082" y="9923"/>
                    </a:cubicBezTo>
                    <a:cubicBezTo>
                      <a:pt x="20826" y="11889"/>
                      <a:pt x="21140" y="14742"/>
                      <a:pt x="19867" y="17040"/>
                    </a:cubicBezTo>
                    <a:cubicBezTo>
                      <a:pt x="21552" y="18379"/>
                      <a:pt x="22482" y="20454"/>
                      <a:pt x="22362" y="22603"/>
                    </a:cubicBezTo>
                    <a:cubicBezTo>
                      <a:pt x="22242" y="24755"/>
                      <a:pt x="21089" y="26714"/>
                      <a:pt x="19265" y="27860"/>
                    </a:cubicBezTo>
                    <a:cubicBezTo>
                      <a:pt x="20440" y="29308"/>
                      <a:pt x="20896" y="31205"/>
                      <a:pt x="20512" y="33029"/>
                    </a:cubicBezTo>
                    <a:cubicBezTo>
                      <a:pt x="20126" y="34853"/>
                      <a:pt x="18940" y="36407"/>
                      <a:pt x="17284" y="37257"/>
                    </a:cubicBezTo>
                    <a:cubicBezTo>
                      <a:pt x="17310" y="37487"/>
                      <a:pt x="17321" y="37720"/>
                      <a:pt x="17324" y="37950"/>
                    </a:cubicBezTo>
                    <a:cubicBezTo>
                      <a:pt x="17321" y="40766"/>
                      <a:pt x="15420" y="43225"/>
                      <a:pt x="12699" y="43940"/>
                    </a:cubicBezTo>
                    <a:cubicBezTo>
                      <a:pt x="11710" y="46782"/>
                      <a:pt x="8664" y="48350"/>
                      <a:pt x="5778" y="47507"/>
                    </a:cubicBezTo>
                    <a:cubicBezTo>
                      <a:pt x="5647" y="49434"/>
                      <a:pt x="4958" y="50900"/>
                      <a:pt x="2900" y="50900"/>
                    </a:cubicBezTo>
                    <a:cubicBezTo>
                      <a:pt x="0" y="50900"/>
                      <a:pt x="40" y="48390"/>
                      <a:pt x="0" y="48401"/>
                    </a:cubicBezTo>
                    <a:cubicBezTo>
                      <a:pt x="0" y="48401"/>
                      <a:pt x="69" y="2722"/>
                      <a:pt x="99" y="2729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40566D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4" name="Google Shape;484;p33"/>
            <p:cNvSpPr/>
            <p:nvPr/>
          </p:nvSpPr>
          <p:spPr>
            <a:xfrm>
              <a:off x="2008060" y="4212384"/>
              <a:ext cx="24537" cy="23585"/>
            </a:xfrm>
            <a:custGeom>
              <a:rect b="b" l="l" r="r" t="t"/>
              <a:pathLst>
                <a:path extrusionOk="0" h="5351" w="5564">
                  <a:moveTo>
                    <a:pt x="2887" y="0"/>
                  </a:moveTo>
                  <a:cubicBezTo>
                    <a:pt x="2190" y="0"/>
                    <a:pt x="1506" y="271"/>
                    <a:pt x="996" y="783"/>
                  </a:cubicBezTo>
                  <a:cubicBezTo>
                    <a:pt x="230" y="1550"/>
                    <a:pt x="0" y="2699"/>
                    <a:pt x="416" y="3698"/>
                  </a:cubicBezTo>
                  <a:cubicBezTo>
                    <a:pt x="828" y="4698"/>
                    <a:pt x="1806" y="5351"/>
                    <a:pt x="2886" y="5351"/>
                  </a:cubicBezTo>
                  <a:cubicBezTo>
                    <a:pt x="4363" y="5351"/>
                    <a:pt x="5560" y="4150"/>
                    <a:pt x="5563" y="2677"/>
                  </a:cubicBezTo>
                  <a:cubicBezTo>
                    <a:pt x="5560" y="1593"/>
                    <a:pt x="4911" y="619"/>
                    <a:pt x="3911" y="203"/>
                  </a:cubicBezTo>
                  <a:cubicBezTo>
                    <a:pt x="3580" y="67"/>
                    <a:pt x="3232" y="0"/>
                    <a:pt x="2887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33"/>
            <p:cNvSpPr/>
            <p:nvPr/>
          </p:nvSpPr>
          <p:spPr>
            <a:xfrm>
              <a:off x="1545645" y="4049730"/>
              <a:ext cx="24520" cy="23576"/>
            </a:xfrm>
            <a:custGeom>
              <a:rect b="b" l="l" r="r" t="t"/>
              <a:pathLst>
                <a:path extrusionOk="0" h="5349" w="5560">
                  <a:moveTo>
                    <a:pt x="2886" y="1"/>
                  </a:moveTo>
                  <a:cubicBezTo>
                    <a:pt x="1806" y="1"/>
                    <a:pt x="828" y="654"/>
                    <a:pt x="416" y="1653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7"/>
                    <a:pt x="2190" y="5349"/>
                    <a:pt x="2886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5"/>
                  </a:cubicBezTo>
                  <a:cubicBezTo>
                    <a:pt x="5560" y="1197"/>
                    <a:pt x="4363" y="1"/>
                    <a:pt x="28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33"/>
            <p:cNvSpPr/>
            <p:nvPr/>
          </p:nvSpPr>
          <p:spPr>
            <a:xfrm>
              <a:off x="1231521" y="3947489"/>
              <a:ext cx="24524" cy="23576"/>
            </a:xfrm>
            <a:custGeom>
              <a:rect b="b" l="l" r="r" t="t"/>
              <a:pathLst>
                <a:path extrusionOk="0" h="5349" w="5561">
                  <a:moveTo>
                    <a:pt x="2886" y="1"/>
                  </a:moveTo>
                  <a:cubicBezTo>
                    <a:pt x="1803" y="1"/>
                    <a:pt x="829" y="650"/>
                    <a:pt x="413" y="1649"/>
                  </a:cubicBezTo>
                  <a:cubicBezTo>
                    <a:pt x="1" y="2649"/>
                    <a:pt x="227" y="3798"/>
                    <a:pt x="993" y="4564"/>
                  </a:cubicBezTo>
                  <a:cubicBezTo>
                    <a:pt x="1505" y="5076"/>
                    <a:pt x="2189" y="5349"/>
                    <a:pt x="2884" y="5349"/>
                  </a:cubicBezTo>
                  <a:cubicBezTo>
                    <a:pt x="3229" y="5349"/>
                    <a:pt x="3576" y="5282"/>
                    <a:pt x="3908" y="5144"/>
                  </a:cubicBezTo>
                  <a:cubicBezTo>
                    <a:pt x="4907" y="4732"/>
                    <a:pt x="5560" y="3758"/>
                    <a:pt x="5560" y="2674"/>
                  </a:cubicBezTo>
                  <a:cubicBezTo>
                    <a:pt x="5560" y="1197"/>
                    <a:pt x="4364" y="1"/>
                    <a:pt x="28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33"/>
            <p:cNvSpPr/>
            <p:nvPr/>
          </p:nvSpPr>
          <p:spPr>
            <a:xfrm>
              <a:off x="834100" y="4046742"/>
              <a:ext cx="24520" cy="23580"/>
            </a:xfrm>
            <a:custGeom>
              <a:rect b="b" l="l" r="r" t="t"/>
              <a:pathLst>
                <a:path extrusionOk="0" h="5350" w="5560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3758"/>
                    <a:pt x="653" y="4732"/>
                    <a:pt x="1653" y="5147"/>
                  </a:cubicBezTo>
                  <a:cubicBezTo>
                    <a:pt x="1983" y="5284"/>
                    <a:pt x="2329" y="5350"/>
                    <a:pt x="2673" y="5350"/>
                  </a:cubicBezTo>
                  <a:cubicBezTo>
                    <a:pt x="3369" y="5350"/>
                    <a:pt x="4054" y="5078"/>
                    <a:pt x="4567" y="4567"/>
                  </a:cubicBezTo>
                  <a:cubicBezTo>
                    <a:pt x="5330" y="3801"/>
                    <a:pt x="5559" y="2649"/>
                    <a:pt x="5147" y="1653"/>
                  </a:cubicBezTo>
                  <a:cubicBezTo>
                    <a:pt x="4731" y="653"/>
                    <a:pt x="3757" y="0"/>
                    <a:pt x="2674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33"/>
            <p:cNvSpPr/>
            <p:nvPr/>
          </p:nvSpPr>
          <p:spPr>
            <a:xfrm>
              <a:off x="834100" y="3849652"/>
              <a:ext cx="24520" cy="23580"/>
            </a:xfrm>
            <a:custGeom>
              <a:rect b="b" l="l" r="r" t="t"/>
              <a:pathLst>
                <a:path extrusionOk="0" h="5350" w="5560">
                  <a:moveTo>
                    <a:pt x="2674" y="1"/>
                  </a:moveTo>
                  <a:cubicBezTo>
                    <a:pt x="1197" y="1"/>
                    <a:pt x="0" y="1197"/>
                    <a:pt x="0" y="2675"/>
                  </a:cubicBezTo>
                  <a:cubicBezTo>
                    <a:pt x="0" y="3758"/>
                    <a:pt x="653" y="4732"/>
                    <a:pt x="1653" y="5144"/>
                  </a:cubicBezTo>
                  <a:cubicBezTo>
                    <a:pt x="1984" y="5282"/>
                    <a:pt x="2331" y="5349"/>
                    <a:pt x="2676" y="5349"/>
                  </a:cubicBezTo>
                  <a:cubicBezTo>
                    <a:pt x="3371" y="5349"/>
                    <a:pt x="4055" y="5077"/>
                    <a:pt x="4567" y="4564"/>
                  </a:cubicBezTo>
                  <a:cubicBezTo>
                    <a:pt x="5330" y="3802"/>
                    <a:pt x="5559" y="2649"/>
                    <a:pt x="5147" y="1650"/>
                  </a:cubicBezTo>
                  <a:cubicBezTo>
                    <a:pt x="4731" y="650"/>
                    <a:pt x="3757" y="1"/>
                    <a:pt x="2674" y="1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33"/>
            <p:cNvSpPr/>
            <p:nvPr/>
          </p:nvSpPr>
          <p:spPr>
            <a:xfrm>
              <a:off x="1668053" y="3947489"/>
              <a:ext cx="24520" cy="23576"/>
            </a:xfrm>
            <a:custGeom>
              <a:rect b="b" l="l" r="r" t="t"/>
              <a:pathLst>
                <a:path extrusionOk="0" h="5349" w="5560">
                  <a:moveTo>
                    <a:pt x="2882" y="1"/>
                  </a:moveTo>
                  <a:cubicBezTo>
                    <a:pt x="1802" y="1"/>
                    <a:pt x="828" y="650"/>
                    <a:pt x="412" y="1649"/>
                  </a:cubicBezTo>
                  <a:cubicBezTo>
                    <a:pt x="0" y="2649"/>
                    <a:pt x="226" y="3798"/>
                    <a:pt x="993" y="4564"/>
                  </a:cubicBezTo>
                  <a:cubicBezTo>
                    <a:pt x="1502" y="5076"/>
                    <a:pt x="2187" y="5349"/>
                    <a:pt x="2883" y="5349"/>
                  </a:cubicBezTo>
                  <a:cubicBezTo>
                    <a:pt x="3228" y="5349"/>
                    <a:pt x="3576" y="5282"/>
                    <a:pt x="3907" y="5144"/>
                  </a:cubicBezTo>
                  <a:cubicBezTo>
                    <a:pt x="4907" y="4732"/>
                    <a:pt x="5556" y="3758"/>
                    <a:pt x="5560" y="2674"/>
                  </a:cubicBezTo>
                  <a:cubicBezTo>
                    <a:pt x="5560" y="1197"/>
                    <a:pt x="4360" y="1"/>
                    <a:pt x="288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33"/>
            <p:cNvSpPr/>
            <p:nvPr/>
          </p:nvSpPr>
          <p:spPr>
            <a:xfrm>
              <a:off x="889649" y="3678195"/>
              <a:ext cx="23589" cy="23576"/>
            </a:xfrm>
            <a:custGeom>
              <a:rect b="b" l="l" r="r" t="t"/>
              <a:pathLst>
                <a:path extrusionOk="0" h="5349" w="5349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4152"/>
                    <a:pt x="1197" y="5348"/>
                    <a:pt x="2674" y="5348"/>
                  </a:cubicBezTo>
                  <a:cubicBezTo>
                    <a:pt x="4152" y="5348"/>
                    <a:pt x="5348" y="4152"/>
                    <a:pt x="5348" y="2674"/>
                  </a:cubicBezTo>
                  <a:cubicBezTo>
                    <a:pt x="5348" y="1197"/>
                    <a:pt x="4152" y="0"/>
                    <a:pt x="2674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33"/>
            <p:cNvSpPr/>
            <p:nvPr/>
          </p:nvSpPr>
          <p:spPr>
            <a:xfrm>
              <a:off x="1357708" y="3848642"/>
              <a:ext cx="24542" cy="23585"/>
            </a:xfrm>
            <a:custGeom>
              <a:rect b="b" l="l" r="r" t="t"/>
              <a:pathLst>
                <a:path extrusionOk="0" h="5351" w="5565">
                  <a:moveTo>
                    <a:pt x="2890" y="0"/>
                  </a:moveTo>
                  <a:cubicBezTo>
                    <a:pt x="1807" y="0"/>
                    <a:pt x="833" y="653"/>
                    <a:pt x="417" y="1653"/>
                  </a:cubicBezTo>
                  <a:cubicBezTo>
                    <a:pt x="1" y="2652"/>
                    <a:pt x="231" y="3801"/>
                    <a:pt x="997" y="4567"/>
                  </a:cubicBezTo>
                  <a:cubicBezTo>
                    <a:pt x="1509" y="5080"/>
                    <a:pt x="2193" y="5350"/>
                    <a:pt x="2888" y="5350"/>
                  </a:cubicBezTo>
                  <a:cubicBezTo>
                    <a:pt x="3233" y="5350"/>
                    <a:pt x="3580" y="5284"/>
                    <a:pt x="3912" y="5147"/>
                  </a:cubicBezTo>
                  <a:cubicBezTo>
                    <a:pt x="4911" y="4731"/>
                    <a:pt x="5564" y="3757"/>
                    <a:pt x="5564" y="2678"/>
                  </a:cubicBezTo>
                  <a:cubicBezTo>
                    <a:pt x="5564" y="1200"/>
                    <a:pt x="4364" y="0"/>
                    <a:pt x="289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33"/>
            <p:cNvSpPr/>
            <p:nvPr/>
          </p:nvSpPr>
          <p:spPr>
            <a:xfrm>
              <a:off x="1357708" y="4049730"/>
              <a:ext cx="24542" cy="23585"/>
            </a:xfrm>
            <a:custGeom>
              <a:rect b="b" l="l" r="r" t="t"/>
              <a:pathLst>
                <a:path extrusionOk="0" h="5351" w="5565">
                  <a:moveTo>
                    <a:pt x="2890" y="1"/>
                  </a:moveTo>
                  <a:cubicBezTo>
                    <a:pt x="1807" y="1"/>
                    <a:pt x="833" y="654"/>
                    <a:pt x="417" y="1653"/>
                  </a:cubicBezTo>
                  <a:cubicBezTo>
                    <a:pt x="1" y="2653"/>
                    <a:pt x="231" y="3802"/>
                    <a:pt x="997" y="4568"/>
                  </a:cubicBezTo>
                  <a:cubicBezTo>
                    <a:pt x="1510" y="5078"/>
                    <a:pt x="2195" y="5350"/>
                    <a:pt x="2891" y="5350"/>
                  </a:cubicBezTo>
                  <a:cubicBezTo>
                    <a:pt x="3235" y="5350"/>
                    <a:pt x="3581" y="5284"/>
                    <a:pt x="3912" y="5148"/>
                  </a:cubicBezTo>
                  <a:cubicBezTo>
                    <a:pt x="4911" y="4732"/>
                    <a:pt x="5564" y="3758"/>
                    <a:pt x="5564" y="2675"/>
                  </a:cubicBezTo>
                  <a:cubicBezTo>
                    <a:pt x="5564" y="1197"/>
                    <a:pt x="4364" y="1"/>
                    <a:pt x="289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33"/>
            <p:cNvSpPr/>
            <p:nvPr/>
          </p:nvSpPr>
          <p:spPr>
            <a:xfrm>
              <a:off x="889649" y="4212384"/>
              <a:ext cx="24520" cy="23585"/>
            </a:xfrm>
            <a:custGeom>
              <a:rect b="b" l="l" r="r" t="t"/>
              <a:pathLst>
                <a:path extrusionOk="0" h="5351" w="5560">
                  <a:moveTo>
                    <a:pt x="2674" y="0"/>
                  </a:moveTo>
                  <a:cubicBezTo>
                    <a:pt x="2328" y="0"/>
                    <a:pt x="1980" y="67"/>
                    <a:pt x="1649" y="203"/>
                  </a:cubicBezTo>
                  <a:cubicBezTo>
                    <a:pt x="650" y="619"/>
                    <a:pt x="0" y="1593"/>
                    <a:pt x="0" y="2677"/>
                  </a:cubicBezTo>
                  <a:cubicBezTo>
                    <a:pt x="0" y="4150"/>
                    <a:pt x="1197" y="5351"/>
                    <a:pt x="2674" y="5351"/>
                  </a:cubicBezTo>
                  <a:cubicBezTo>
                    <a:pt x="3754" y="5351"/>
                    <a:pt x="4732" y="4698"/>
                    <a:pt x="5144" y="3698"/>
                  </a:cubicBezTo>
                  <a:cubicBezTo>
                    <a:pt x="5560" y="2699"/>
                    <a:pt x="5330" y="1550"/>
                    <a:pt x="4568" y="783"/>
                  </a:cubicBezTo>
                  <a:cubicBezTo>
                    <a:pt x="4055" y="271"/>
                    <a:pt x="3370" y="0"/>
                    <a:pt x="2674" y="0"/>
                  </a:cubicBezTo>
                  <a:close/>
                </a:path>
              </a:pathLst>
            </a:custGeom>
            <a:solidFill>
              <a:srgbClr val="E4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33"/>
            <p:cNvSpPr/>
            <p:nvPr/>
          </p:nvSpPr>
          <p:spPr>
            <a:xfrm>
              <a:off x="2008060" y="3678195"/>
              <a:ext cx="24537" cy="23576"/>
            </a:xfrm>
            <a:custGeom>
              <a:rect b="b" l="l" r="r" t="t"/>
              <a:pathLst>
                <a:path extrusionOk="0" h="5349" w="5564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1" y="4732"/>
                    <a:pt x="5560" y="3758"/>
                    <a:pt x="5563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33"/>
            <p:cNvSpPr/>
            <p:nvPr/>
          </p:nvSpPr>
          <p:spPr>
            <a:xfrm>
              <a:off x="1548251" y="3848642"/>
              <a:ext cx="24520" cy="23580"/>
            </a:xfrm>
            <a:custGeom>
              <a:rect b="b" l="l" r="r" t="t"/>
              <a:pathLst>
                <a:path extrusionOk="0" h="5350" w="556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6" y="4567"/>
                  </a:cubicBezTo>
                  <a:cubicBezTo>
                    <a:pt x="1507" y="5078"/>
                    <a:pt x="2192" y="5350"/>
                    <a:pt x="2890" y="5350"/>
                  </a:cubicBezTo>
                  <a:cubicBezTo>
                    <a:pt x="3234" y="5350"/>
                    <a:pt x="3581" y="5283"/>
                    <a:pt x="3911" y="5147"/>
                  </a:cubicBezTo>
                  <a:cubicBezTo>
                    <a:pt x="4910" y="4731"/>
                    <a:pt x="5560" y="3757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33"/>
            <p:cNvSpPr/>
            <p:nvPr/>
          </p:nvSpPr>
          <p:spPr>
            <a:xfrm>
              <a:off x="2069063" y="3847033"/>
              <a:ext cx="24520" cy="23585"/>
            </a:xfrm>
            <a:custGeom>
              <a:rect b="b" l="l" r="r" t="t"/>
              <a:pathLst>
                <a:path extrusionOk="0" h="5351" w="556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3" y="4567"/>
                  </a:cubicBezTo>
                  <a:cubicBezTo>
                    <a:pt x="1505" y="5080"/>
                    <a:pt x="2190" y="5351"/>
                    <a:pt x="2887" y="5351"/>
                  </a:cubicBezTo>
                  <a:cubicBezTo>
                    <a:pt x="3232" y="5351"/>
                    <a:pt x="3580" y="5284"/>
                    <a:pt x="3911" y="5148"/>
                  </a:cubicBezTo>
                  <a:cubicBezTo>
                    <a:pt x="4910" y="4732"/>
                    <a:pt x="5560" y="3758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33"/>
            <p:cNvSpPr/>
            <p:nvPr/>
          </p:nvSpPr>
          <p:spPr>
            <a:xfrm>
              <a:off x="2069063" y="4046870"/>
              <a:ext cx="24520" cy="23576"/>
            </a:xfrm>
            <a:custGeom>
              <a:rect b="b" l="l" r="r" t="t"/>
              <a:pathLst>
                <a:path extrusionOk="0" h="5349" w="5560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3" y="4564"/>
                  </a:cubicBezTo>
                  <a:cubicBezTo>
                    <a:pt x="1505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34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4"/>
          <p:cNvSpPr txBox="1"/>
          <p:nvPr>
            <p:ph idx="10" type="dt"/>
          </p:nvPr>
        </p:nvSpPr>
        <p:spPr>
          <a:xfrm>
            <a:off x="5919680" y="6356350"/>
            <a:ext cx="9475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2025</a:t>
            </a:r>
            <a:endParaRPr/>
          </a:p>
        </p:txBody>
      </p:sp>
      <p:sp>
        <p:nvSpPr>
          <p:cNvPr id="504" name="Google Shape;504;p34"/>
          <p:cNvSpPr txBox="1"/>
          <p:nvPr>
            <p:ph idx="11" type="ftr"/>
          </p:nvPr>
        </p:nvSpPr>
        <p:spPr>
          <a:xfrm>
            <a:off x="7161955" y="6356350"/>
            <a:ext cx="32439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sp>
        <p:nvSpPr>
          <p:cNvPr id="505" name="Google Shape;505;p34"/>
          <p:cNvSpPr txBox="1"/>
          <p:nvPr>
            <p:ph idx="12" type="sldNum"/>
          </p:nvPr>
        </p:nvSpPr>
        <p:spPr>
          <a:xfrm>
            <a:off x="10700656" y="6356350"/>
            <a:ext cx="65314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6" name="Google Shape;506;p34"/>
          <p:cNvSpPr txBox="1"/>
          <p:nvPr>
            <p:ph type="title"/>
          </p:nvPr>
        </p:nvSpPr>
        <p:spPr>
          <a:xfrm>
            <a:off x="5528734" y="341385"/>
            <a:ext cx="5943599" cy="1204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MODEL-VIEW-TEMPLATE (MVT)</a:t>
            </a:r>
            <a:endParaRPr/>
          </a:p>
        </p:txBody>
      </p:sp>
      <p:cxnSp>
        <p:nvCxnSpPr>
          <p:cNvPr id="507" name="Google Shape;507;p34"/>
          <p:cNvCxnSpPr/>
          <p:nvPr/>
        </p:nvCxnSpPr>
        <p:spPr>
          <a:xfrm flipH="1" rot="10800000">
            <a:off x="5635967" y="880533"/>
            <a:ext cx="5260633" cy="6191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8" name="Google Shape;508;p34"/>
          <p:cNvSpPr/>
          <p:nvPr/>
        </p:nvSpPr>
        <p:spPr>
          <a:xfrm>
            <a:off x="834496" y="1674285"/>
            <a:ext cx="1456266" cy="1430867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9" name="Google Shape;509;p34"/>
          <p:cNvGrpSpPr/>
          <p:nvPr/>
        </p:nvGrpSpPr>
        <p:grpSpPr>
          <a:xfrm>
            <a:off x="1140962" y="1996400"/>
            <a:ext cx="843333" cy="786636"/>
            <a:chOff x="2127482" y="1468955"/>
            <a:chExt cx="368508" cy="378342"/>
          </a:xfrm>
        </p:grpSpPr>
        <p:sp>
          <p:nvSpPr>
            <p:cNvPr id="510" name="Google Shape;510;p34"/>
            <p:cNvSpPr/>
            <p:nvPr/>
          </p:nvSpPr>
          <p:spPr>
            <a:xfrm>
              <a:off x="2127482" y="1468955"/>
              <a:ext cx="368508" cy="378342"/>
            </a:xfrm>
            <a:custGeom>
              <a:rect b="b" l="l" r="r" t="t"/>
              <a:pathLst>
                <a:path extrusionOk="0" h="12581" w="12254">
                  <a:moveTo>
                    <a:pt x="7976" y="743"/>
                  </a:moveTo>
                  <a:lnTo>
                    <a:pt x="7976" y="2957"/>
                  </a:lnTo>
                  <a:lnTo>
                    <a:pt x="4278" y="2957"/>
                  </a:lnTo>
                  <a:lnTo>
                    <a:pt x="4278" y="743"/>
                  </a:lnTo>
                  <a:close/>
                  <a:moveTo>
                    <a:pt x="10568" y="2227"/>
                  </a:moveTo>
                  <a:lnTo>
                    <a:pt x="10568" y="3749"/>
                  </a:lnTo>
                  <a:lnTo>
                    <a:pt x="10040" y="3397"/>
                  </a:lnTo>
                  <a:lnTo>
                    <a:pt x="9624" y="4014"/>
                  </a:lnTo>
                  <a:lnTo>
                    <a:pt x="10568" y="4643"/>
                  </a:lnTo>
                  <a:lnTo>
                    <a:pt x="10568" y="5926"/>
                  </a:lnTo>
                  <a:lnTo>
                    <a:pt x="8718" y="5926"/>
                  </a:lnTo>
                  <a:lnTo>
                    <a:pt x="8718" y="4442"/>
                  </a:lnTo>
                  <a:lnTo>
                    <a:pt x="6504" y="4442"/>
                  </a:lnTo>
                  <a:lnTo>
                    <a:pt x="6504" y="3699"/>
                  </a:lnTo>
                  <a:lnTo>
                    <a:pt x="8718" y="3699"/>
                  </a:lnTo>
                  <a:lnTo>
                    <a:pt x="8718" y="2227"/>
                  </a:lnTo>
                  <a:close/>
                  <a:moveTo>
                    <a:pt x="7976" y="5183"/>
                  </a:moveTo>
                  <a:lnTo>
                    <a:pt x="7976" y="7398"/>
                  </a:lnTo>
                  <a:lnTo>
                    <a:pt x="4278" y="7398"/>
                  </a:lnTo>
                  <a:lnTo>
                    <a:pt x="4278" y="5183"/>
                  </a:lnTo>
                  <a:close/>
                  <a:moveTo>
                    <a:pt x="3535" y="2227"/>
                  </a:moveTo>
                  <a:lnTo>
                    <a:pt x="3535" y="3699"/>
                  </a:lnTo>
                  <a:lnTo>
                    <a:pt x="5762" y="3699"/>
                  </a:lnTo>
                  <a:lnTo>
                    <a:pt x="5762" y="4442"/>
                  </a:lnTo>
                  <a:lnTo>
                    <a:pt x="3535" y="4442"/>
                  </a:lnTo>
                  <a:lnTo>
                    <a:pt x="3535" y="8140"/>
                  </a:lnTo>
                  <a:lnTo>
                    <a:pt x="5762" y="8140"/>
                  </a:lnTo>
                  <a:lnTo>
                    <a:pt x="5762" y="8882"/>
                  </a:lnTo>
                  <a:lnTo>
                    <a:pt x="3535" y="8882"/>
                  </a:lnTo>
                  <a:lnTo>
                    <a:pt x="3535" y="10355"/>
                  </a:lnTo>
                  <a:lnTo>
                    <a:pt x="1686" y="10355"/>
                  </a:lnTo>
                  <a:lnTo>
                    <a:pt x="1686" y="6857"/>
                  </a:lnTo>
                  <a:lnTo>
                    <a:pt x="2629" y="6228"/>
                  </a:lnTo>
                  <a:lnTo>
                    <a:pt x="2226" y="5611"/>
                  </a:lnTo>
                  <a:lnTo>
                    <a:pt x="1686" y="5963"/>
                  </a:lnTo>
                  <a:lnTo>
                    <a:pt x="1686" y="2227"/>
                  </a:lnTo>
                  <a:close/>
                  <a:moveTo>
                    <a:pt x="7976" y="9625"/>
                  </a:moveTo>
                  <a:lnTo>
                    <a:pt x="7976" y="11839"/>
                  </a:lnTo>
                  <a:lnTo>
                    <a:pt x="4278" y="11839"/>
                  </a:lnTo>
                  <a:lnTo>
                    <a:pt x="4278" y="9625"/>
                  </a:lnTo>
                  <a:close/>
                  <a:moveTo>
                    <a:pt x="3535" y="0"/>
                  </a:moveTo>
                  <a:lnTo>
                    <a:pt x="3535" y="1485"/>
                  </a:lnTo>
                  <a:lnTo>
                    <a:pt x="956" y="1485"/>
                  </a:lnTo>
                  <a:lnTo>
                    <a:pt x="956" y="5963"/>
                  </a:lnTo>
                  <a:lnTo>
                    <a:pt x="415" y="5611"/>
                  </a:lnTo>
                  <a:lnTo>
                    <a:pt x="0" y="6228"/>
                  </a:lnTo>
                  <a:lnTo>
                    <a:pt x="956" y="6857"/>
                  </a:lnTo>
                  <a:lnTo>
                    <a:pt x="956" y="11096"/>
                  </a:lnTo>
                  <a:lnTo>
                    <a:pt x="3535" y="11096"/>
                  </a:lnTo>
                  <a:lnTo>
                    <a:pt x="3535" y="12581"/>
                  </a:lnTo>
                  <a:lnTo>
                    <a:pt x="8718" y="12581"/>
                  </a:lnTo>
                  <a:lnTo>
                    <a:pt x="8718" y="8882"/>
                  </a:lnTo>
                  <a:lnTo>
                    <a:pt x="6504" y="8882"/>
                  </a:lnTo>
                  <a:lnTo>
                    <a:pt x="6504" y="8140"/>
                  </a:lnTo>
                  <a:lnTo>
                    <a:pt x="8718" y="8140"/>
                  </a:lnTo>
                  <a:lnTo>
                    <a:pt x="8718" y="6656"/>
                  </a:lnTo>
                  <a:lnTo>
                    <a:pt x="11310" y="6656"/>
                  </a:lnTo>
                  <a:lnTo>
                    <a:pt x="11310" y="4643"/>
                  </a:lnTo>
                  <a:lnTo>
                    <a:pt x="12254" y="4014"/>
                  </a:lnTo>
                  <a:lnTo>
                    <a:pt x="11838" y="3397"/>
                  </a:lnTo>
                  <a:lnTo>
                    <a:pt x="11310" y="3749"/>
                  </a:lnTo>
                  <a:lnTo>
                    <a:pt x="11310" y="1485"/>
                  </a:lnTo>
                  <a:lnTo>
                    <a:pt x="8718" y="1485"/>
                  </a:lnTo>
                  <a:lnTo>
                    <a:pt x="87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34"/>
            <p:cNvSpPr/>
            <p:nvPr/>
          </p:nvSpPr>
          <p:spPr>
            <a:xfrm>
              <a:off x="2278417" y="1513583"/>
              <a:ext cx="66611" cy="22374"/>
            </a:xfrm>
            <a:custGeom>
              <a:rect b="b" l="l" r="r" t="t"/>
              <a:pathLst>
                <a:path extrusionOk="0" h="744" w="2215">
                  <a:moveTo>
                    <a:pt x="0" y="1"/>
                  </a:moveTo>
                  <a:lnTo>
                    <a:pt x="0" y="743"/>
                  </a:lnTo>
                  <a:lnTo>
                    <a:pt x="2215" y="743"/>
                  </a:lnTo>
                  <a:lnTo>
                    <a:pt x="22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34"/>
            <p:cNvSpPr/>
            <p:nvPr/>
          </p:nvSpPr>
          <p:spPr>
            <a:xfrm>
              <a:off x="2278417" y="1647166"/>
              <a:ext cx="66611" cy="21953"/>
            </a:xfrm>
            <a:custGeom>
              <a:rect b="b" l="l" r="r" t="t"/>
              <a:pathLst>
                <a:path extrusionOk="0" h="730" w="2215">
                  <a:moveTo>
                    <a:pt x="0" y="0"/>
                  </a:moveTo>
                  <a:lnTo>
                    <a:pt x="0" y="730"/>
                  </a:lnTo>
                  <a:lnTo>
                    <a:pt x="2215" y="730"/>
                  </a:lnTo>
                  <a:lnTo>
                    <a:pt x="22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34"/>
            <p:cNvSpPr/>
            <p:nvPr/>
          </p:nvSpPr>
          <p:spPr>
            <a:xfrm>
              <a:off x="2278417" y="1780327"/>
              <a:ext cx="66611" cy="22344"/>
            </a:xfrm>
            <a:custGeom>
              <a:rect b="b" l="l" r="r" t="t"/>
              <a:pathLst>
                <a:path extrusionOk="0" h="743" w="2215">
                  <a:moveTo>
                    <a:pt x="0" y="1"/>
                  </a:moveTo>
                  <a:lnTo>
                    <a:pt x="0" y="742"/>
                  </a:lnTo>
                  <a:lnTo>
                    <a:pt x="2215" y="742"/>
                  </a:lnTo>
                  <a:lnTo>
                    <a:pt x="22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4" name="Google Shape;514;p34"/>
          <p:cNvSpPr txBox="1"/>
          <p:nvPr/>
        </p:nvSpPr>
        <p:spPr>
          <a:xfrm>
            <a:off x="152546" y="3427267"/>
            <a:ext cx="2820104" cy="16219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an object in the Django application that specifies the </a:t>
            </a:r>
            <a:r>
              <a:rPr lang="en-US" sz="2000">
                <a:solidFill>
                  <a:schemeClr val="dk1"/>
                </a:solidFill>
              </a:rPr>
              <a:t>data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structure.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34"/>
          <p:cNvSpPr txBox="1"/>
          <p:nvPr/>
        </p:nvSpPr>
        <p:spPr>
          <a:xfrm>
            <a:off x="328098" y="942451"/>
            <a:ext cx="24690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6" name="Google Shape;5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8500" y="1204250"/>
            <a:ext cx="6303051" cy="485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9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5"/>
          <p:cNvSpPr txBox="1"/>
          <p:nvPr>
            <p:ph idx="12" type="sldNum"/>
          </p:nvPr>
        </p:nvSpPr>
        <p:spPr>
          <a:xfrm>
            <a:off x="10700656" y="6356350"/>
            <a:ext cx="65314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2" name="Google Shape;522;p35"/>
          <p:cNvSpPr txBox="1"/>
          <p:nvPr>
            <p:ph type="title"/>
          </p:nvPr>
        </p:nvSpPr>
        <p:spPr>
          <a:xfrm>
            <a:off x="5528734" y="341385"/>
            <a:ext cx="5943599" cy="1204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MODEL-VIEW-TEMPLATE (MVT)</a:t>
            </a:r>
            <a:endParaRPr/>
          </a:p>
        </p:txBody>
      </p:sp>
      <p:cxnSp>
        <p:nvCxnSpPr>
          <p:cNvPr id="523" name="Google Shape;523;p35"/>
          <p:cNvCxnSpPr/>
          <p:nvPr/>
        </p:nvCxnSpPr>
        <p:spPr>
          <a:xfrm flipH="1" rot="10800000">
            <a:off x="5635967" y="880533"/>
            <a:ext cx="5260633" cy="6191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4" name="Google Shape;524;p35"/>
          <p:cNvSpPr/>
          <p:nvPr/>
        </p:nvSpPr>
        <p:spPr>
          <a:xfrm>
            <a:off x="834496" y="1674285"/>
            <a:ext cx="1456266" cy="1430867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35"/>
          <p:cNvSpPr txBox="1"/>
          <p:nvPr/>
        </p:nvSpPr>
        <p:spPr>
          <a:xfrm>
            <a:off x="136035" y="3251582"/>
            <a:ext cx="2734587" cy="19321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an HTTP handler function that receives HTTP requests, handles them, and then returns the HTTP response.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35"/>
          <p:cNvSpPr txBox="1"/>
          <p:nvPr/>
        </p:nvSpPr>
        <p:spPr>
          <a:xfrm>
            <a:off x="328098" y="942451"/>
            <a:ext cx="24690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35"/>
          <p:cNvSpPr/>
          <p:nvPr/>
        </p:nvSpPr>
        <p:spPr>
          <a:xfrm>
            <a:off x="1104694" y="2002008"/>
            <a:ext cx="915805" cy="775420"/>
          </a:xfrm>
          <a:custGeom>
            <a:rect b="b" l="l" r="r" t="t"/>
            <a:pathLst>
              <a:path extrusionOk="0" h="12583" w="12602">
                <a:moveTo>
                  <a:pt x="4087" y="744"/>
                </a:moveTo>
                <a:cubicBezTo>
                  <a:pt x="4288" y="744"/>
                  <a:pt x="4451" y="907"/>
                  <a:pt x="4451" y="1108"/>
                </a:cubicBezTo>
                <a:cubicBezTo>
                  <a:pt x="4445" y="1354"/>
                  <a:pt x="4266" y="1476"/>
                  <a:pt x="4085" y="1476"/>
                </a:cubicBezTo>
                <a:cubicBezTo>
                  <a:pt x="3905" y="1476"/>
                  <a:pt x="3722" y="1354"/>
                  <a:pt x="3710" y="1108"/>
                </a:cubicBezTo>
                <a:cubicBezTo>
                  <a:pt x="3710" y="907"/>
                  <a:pt x="3873" y="744"/>
                  <a:pt x="4087" y="744"/>
                </a:cubicBezTo>
                <a:close/>
                <a:moveTo>
                  <a:pt x="8516" y="744"/>
                </a:moveTo>
                <a:cubicBezTo>
                  <a:pt x="8729" y="744"/>
                  <a:pt x="8893" y="907"/>
                  <a:pt x="8893" y="1108"/>
                </a:cubicBezTo>
                <a:cubicBezTo>
                  <a:pt x="8880" y="1354"/>
                  <a:pt x="8698" y="1476"/>
                  <a:pt x="8517" y="1476"/>
                </a:cubicBezTo>
                <a:cubicBezTo>
                  <a:pt x="8336" y="1476"/>
                  <a:pt x="8157" y="1354"/>
                  <a:pt x="8150" y="1108"/>
                </a:cubicBezTo>
                <a:cubicBezTo>
                  <a:pt x="8150" y="907"/>
                  <a:pt x="8314" y="744"/>
                  <a:pt x="8516" y="744"/>
                </a:cubicBezTo>
                <a:close/>
                <a:moveTo>
                  <a:pt x="7471" y="1486"/>
                </a:moveTo>
                <a:cubicBezTo>
                  <a:pt x="7534" y="1650"/>
                  <a:pt x="7635" y="1813"/>
                  <a:pt x="7773" y="1926"/>
                </a:cubicBezTo>
                <a:lnTo>
                  <a:pt x="6968" y="3788"/>
                </a:lnTo>
                <a:cubicBezTo>
                  <a:pt x="6754" y="3731"/>
                  <a:pt x="6531" y="3703"/>
                  <a:pt x="6306" y="3703"/>
                </a:cubicBezTo>
                <a:cubicBezTo>
                  <a:pt x="6081" y="3703"/>
                  <a:pt x="5854" y="3731"/>
                  <a:pt x="5634" y="3788"/>
                </a:cubicBezTo>
                <a:lnTo>
                  <a:pt x="4829" y="1926"/>
                </a:lnTo>
                <a:cubicBezTo>
                  <a:pt x="4968" y="1813"/>
                  <a:pt x="5068" y="1650"/>
                  <a:pt x="5131" y="1486"/>
                </a:cubicBezTo>
                <a:close/>
                <a:moveTo>
                  <a:pt x="1118" y="3700"/>
                </a:moveTo>
                <a:cubicBezTo>
                  <a:pt x="1331" y="3700"/>
                  <a:pt x="1495" y="3864"/>
                  <a:pt x="1495" y="4077"/>
                </a:cubicBezTo>
                <a:cubicBezTo>
                  <a:pt x="1483" y="4323"/>
                  <a:pt x="1300" y="4446"/>
                  <a:pt x="1119" y="4446"/>
                </a:cubicBezTo>
                <a:cubicBezTo>
                  <a:pt x="939" y="4446"/>
                  <a:pt x="759" y="4323"/>
                  <a:pt x="753" y="4077"/>
                </a:cubicBezTo>
                <a:cubicBezTo>
                  <a:pt x="753" y="3864"/>
                  <a:pt x="917" y="3700"/>
                  <a:pt x="1118" y="3700"/>
                </a:cubicBezTo>
                <a:close/>
                <a:moveTo>
                  <a:pt x="11485" y="3700"/>
                </a:moveTo>
                <a:cubicBezTo>
                  <a:pt x="11686" y="3700"/>
                  <a:pt x="11849" y="3864"/>
                  <a:pt x="11849" y="4077"/>
                </a:cubicBezTo>
                <a:cubicBezTo>
                  <a:pt x="11843" y="4323"/>
                  <a:pt x="11664" y="4446"/>
                  <a:pt x="11483" y="4446"/>
                </a:cubicBezTo>
                <a:cubicBezTo>
                  <a:pt x="11302" y="4446"/>
                  <a:pt x="11120" y="4323"/>
                  <a:pt x="11107" y="4077"/>
                </a:cubicBezTo>
                <a:cubicBezTo>
                  <a:pt x="11107" y="3864"/>
                  <a:pt x="11270" y="3700"/>
                  <a:pt x="11485" y="3700"/>
                </a:cubicBezTo>
                <a:close/>
                <a:moveTo>
                  <a:pt x="3609" y="2115"/>
                </a:moveTo>
                <a:cubicBezTo>
                  <a:pt x="3751" y="2180"/>
                  <a:pt x="3913" y="2218"/>
                  <a:pt x="4076" y="2218"/>
                </a:cubicBezTo>
                <a:cubicBezTo>
                  <a:pt x="4101" y="2218"/>
                  <a:pt x="4125" y="2217"/>
                  <a:pt x="4149" y="2215"/>
                </a:cubicBezTo>
                <a:lnTo>
                  <a:pt x="4955" y="4077"/>
                </a:lnTo>
                <a:cubicBezTo>
                  <a:pt x="4602" y="4292"/>
                  <a:pt x="4300" y="4594"/>
                  <a:pt x="4087" y="4946"/>
                </a:cubicBezTo>
                <a:lnTo>
                  <a:pt x="2225" y="4141"/>
                </a:lnTo>
                <a:cubicBezTo>
                  <a:pt x="2237" y="3951"/>
                  <a:pt x="2200" y="3763"/>
                  <a:pt x="2124" y="3599"/>
                </a:cubicBezTo>
                <a:lnTo>
                  <a:pt x="3609" y="2115"/>
                </a:lnTo>
                <a:close/>
                <a:moveTo>
                  <a:pt x="8994" y="2115"/>
                </a:moveTo>
                <a:lnTo>
                  <a:pt x="10478" y="3599"/>
                </a:lnTo>
                <a:cubicBezTo>
                  <a:pt x="10403" y="3763"/>
                  <a:pt x="10364" y="3951"/>
                  <a:pt x="10378" y="4141"/>
                </a:cubicBezTo>
                <a:lnTo>
                  <a:pt x="8516" y="4946"/>
                </a:lnTo>
                <a:cubicBezTo>
                  <a:pt x="8301" y="4594"/>
                  <a:pt x="7999" y="4292"/>
                  <a:pt x="7647" y="4077"/>
                </a:cubicBezTo>
                <a:lnTo>
                  <a:pt x="8452" y="2215"/>
                </a:lnTo>
                <a:cubicBezTo>
                  <a:pt x="8477" y="2217"/>
                  <a:pt x="8501" y="2218"/>
                  <a:pt x="8526" y="2218"/>
                </a:cubicBezTo>
                <a:cubicBezTo>
                  <a:pt x="8690" y="2218"/>
                  <a:pt x="8851" y="2180"/>
                  <a:pt x="8994" y="2115"/>
                </a:cubicBezTo>
                <a:close/>
                <a:moveTo>
                  <a:pt x="6301" y="5927"/>
                </a:moveTo>
                <a:cubicBezTo>
                  <a:pt x="6791" y="5939"/>
                  <a:pt x="6791" y="6644"/>
                  <a:pt x="6301" y="6657"/>
                </a:cubicBezTo>
                <a:cubicBezTo>
                  <a:pt x="6100" y="6657"/>
                  <a:pt x="5936" y="6493"/>
                  <a:pt x="5936" y="6291"/>
                </a:cubicBezTo>
                <a:cubicBezTo>
                  <a:pt x="5936" y="6090"/>
                  <a:pt x="6100" y="5927"/>
                  <a:pt x="6301" y="5927"/>
                </a:cubicBezTo>
                <a:close/>
                <a:moveTo>
                  <a:pt x="6301" y="4443"/>
                </a:moveTo>
                <a:cubicBezTo>
                  <a:pt x="7912" y="4443"/>
                  <a:pt x="8742" y="6392"/>
                  <a:pt x="7660" y="7550"/>
                </a:cubicBezTo>
                <a:cubicBezTo>
                  <a:pt x="7559" y="7311"/>
                  <a:pt x="7395" y="7110"/>
                  <a:pt x="7194" y="6959"/>
                </a:cubicBezTo>
                <a:cubicBezTo>
                  <a:pt x="7732" y="6245"/>
                  <a:pt x="7213" y="5184"/>
                  <a:pt x="6316" y="5184"/>
                </a:cubicBezTo>
                <a:cubicBezTo>
                  <a:pt x="6311" y="5184"/>
                  <a:pt x="6306" y="5184"/>
                  <a:pt x="6301" y="5184"/>
                </a:cubicBezTo>
                <a:cubicBezTo>
                  <a:pt x="6296" y="5184"/>
                  <a:pt x="6291" y="5184"/>
                  <a:pt x="6286" y="5184"/>
                </a:cubicBezTo>
                <a:cubicBezTo>
                  <a:pt x="5390" y="5184"/>
                  <a:pt x="4870" y="6245"/>
                  <a:pt x="5421" y="6959"/>
                </a:cubicBezTo>
                <a:cubicBezTo>
                  <a:pt x="5206" y="7110"/>
                  <a:pt x="5055" y="7311"/>
                  <a:pt x="4943" y="7550"/>
                </a:cubicBezTo>
                <a:cubicBezTo>
                  <a:pt x="3861" y="6392"/>
                  <a:pt x="4691" y="4443"/>
                  <a:pt x="6301" y="4443"/>
                </a:cubicBezTo>
                <a:close/>
                <a:moveTo>
                  <a:pt x="1935" y="4820"/>
                </a:moveTo>
                <a:lnTo>
                  <a:pt x="3797" y="5625"/>
                </a:lnTo>
                <a:cubicBezTo>
                  <a:pt x="3684" y="6053"/>
                  <a:pt x="3684" y="6518"/>
                  <a:pt x="3797" y="6959"/>
                </a:cubicBezTo>
                <a:lnTo>
                  <a:pt x="1935" y="7764"/>
                </a:lnTo>
                <a:cubicBezTo>
                  <a:pt x="1822" y="7625"/>
                  <a:pt x="1658" y="7524"/>
                  <a:pt x="1495" y="7462"/>
                </a:cubicBezTo>
                <a:lnTo>
                  <a:pt x="1495" y="5122"/>
                </a:lnTo>
                <a:cubicBezTo>
                  <a:pt x="1658" y="5059"/>
                  <a:pt x="1822" y="4958"/>
                  <a:pt x="1935" y="4820"/>
                </a:cubicBezTo>
                <a:close/>
                <a:moveTo>
                  <a:pt x="10666" y="4820"/>
                </a:moveTo>
                <a:cubicBezTo>
                  <a:pt x="10780" y="4958"/>
                  <a:pt x="10943" y="5059"/>
                  <a:pt x="11107" y="5122"/>
                </a:cubicBezTo>
                <a:lnTo>
                  <a:pt x="11107" y="7462"/>
                </a:lnTo>
                <a:cubicBezTo>
                  <a:pt x="10943" y="7524"/>
                  <a:pt x="10780" y="7625"/>
                  <a:pt x="10666" y="7764"/>
                </a:cubicBezTo>
                <a:lnTo>
                  <a:pt x="8804" y="6959"/>
                </a:lnTo>
                <a:cubicBezTo>
                  <a:pt x="8918" y="6531"/>
                  <a:pt x="8918" y="6065"/>
                  <a:pt x="8804" y="5625"/>
                </a:cubicBezTo>
                <a:lnTo>
                  <a:pt x="10666" y="4820"/>
                </a:lnTo>
                <a:close/>
                <a:moveTo>
                  <a:pt x="6301" y="7405"/>
                </a:moveTo>
                <a:cubicBezTo>
                  <a:pt x="6622" y="7405"/>
                  <a:pt x="6943" y="7600"/>
                  <a:pt x="7031" y="7990"/>
                </a:cubicBezTo>
                <a:cubicBezTo>
                  <a:pt x="6801" y="8086"/>
                  <a:pt x="6551" y="8137"/>
                  <a:pt x="6298" y="8137"/>
                </a:cubicBezTo>
                <a:cubicBezTo>
                  <a:pt x="6054" y="8137"/>
                  <a:pt x="5807" y="8089"/>
                  <a:pt x="5572" y="7990"/>
                </a:cubicBezTo>
                <a:cubicBezTo>
                  <a:pt x="5660" y="7600"/>
                  <a:pt x="5980" y="7405"/>
                  <a:pt x="6301" y="7405"/>
                </a:cubicBezTo>
                <a:close/>
                <a:moveTo>
                  <a:pt x="1119" y="8138"/>
                </a:moveTo>
                <a:cubicBezTo>
                  <a:pt x="1300" y="8138"/>
                  <a:pt x="1483" y="8261"/>
                  <a:pt x="1495" y="8506"/>
                </a:cubicBezTo>
                <a:cubicBezTo>
                  <a:pt x="1495" y="8720"/>
                  <a:pt x="1331" y="8883"/>
                  <a:pt x="1118" y="8883"/>
                </a:cubicBezTo>
                <a:cubicBezTo>
                  <a:pt x="917" y="8883"/>
                  <a:pt x="753" y="8720"/>
                  <a:pt x="753" y="8506"/>
                </a:cubicBezTo>
                <a:cubicBezTo>
                  <a:pt x="759" y="8261"/>
                  <a:pt x="939" y="8138"/>
                  <a:pt x="1119" y="8138"/>
                </a:cubicBezTo>
                <a:close/>
                <a:moveTo>
                  <a:pt x="11483" y="8138"/>
                </a:moveTo>
                <a:cubicBezTo>
                  <a:pt x="11664" y="8138"/>
                  <a:pt x="11843" y="8261"/>
                  <a:pt x="11849" y="8506"/>
                </a:cubicBezTo>
                <a:cubicBezTo>
                  <a:pt x="11849" y="8720"/>
                  <a:pt x="11686" y="8883"/>
                  <a:pt x="11485" y="8883"/>
                </a:cubicBezTo>
                <a:cubicBezTo>
                  <a:pt x="11270" y="8883"/>
                  <a:pt x="11107" y="8720"/>
                  <a:pt x="11107" y="8506"/>
                </a:cubicBezTo>
                <a:cubicBezTo>
                  <a:pt x="11120" y="8261"/>
                  <a:pt x="11302" y="8138"/>
                  <a:pt x="11483" y="8138"/>
                </a:cubicBezTo>
                <a:close/>
                <a:moveTo>
                  <a:pt x="4087" y="7638"/>
                </a:moveTo>
                <a:cubicBezTo>
                  <a:pt x="4451" y="8217"/>
                  <a:pt x="4943" y="8494"/>
                  <a:pt x="4955" y="8506"/>
                </a:cubicBezTo>
                <a:lnTo>
                  <a:pt x="4149" y="10368"/>
                </a:lnTo>
                <a:cubicBezTo>
                  <a:pt x="4126" y="10366"/>
                  <a:pt x="4103" y="10365"/>
                  <a:pt x="4079" y="10365"/>
                </a:cubicBezTo>
                <a:cubicBezTo>
                  <a:pt x="3915" y="10365"/>
                  <a:pt x="3752" y="10402"/>
                  <a:pt x="3609" y="10468"/>
                </a:cubicBezTo>
                <a:lnTo>
                  <a:pt x="2124" y="8984"/>
                </a:lnTo>
                <a:cubicBezTo>
                  <a:pt x="2200" y="8821"/>
                  <a:pt x="2237" y="8632"/>
                  <a:pt x="2225" y="8443"/>
                </a:cubicBezTo>
                <a:lnTo>
                  <a:pt x="4087" y="7638"/>
                </a:lnTo>
                <a:close/>
                <a:moveTo>
                  <a:pt x="8516" y="7638"/>
                </a:moveTo>
                <a:lnTo>
                  <a:pt x="10378" y="8443"/>
                </a:lnTo>
                <a:cubicBezTo>
                  <a:pt x="10364" y="8632"/>
                  <a:pt x="10403" y="8821"/>
                  <a:pt x="10478" y="8984"/>
                </a:cubicBezTo>
                <a:lnTo>
                  <a:pt x="8994" y="10468"/>
                </a:lnTo>
                <a:cubicBezTo>
                  <a:pt x="8850" y="10402"/>
                  <a:pt x="8688" y="10365"/>
                  <a:pt x="8523" y="10365"/>
                </a:cubicBezTo>
                <a:cubicBezTo>
                  <a:pt x="8499" y="10365"/>
                  <a:pt x="8476" y="10366"/>
                  <a:pt x="8452" y="10368"/>
                </a:cubicBezTo>
                <a:lnTo>
                  <a:pt x="7647" y="8506"/>
                </a:lnTo>
                <a:cubicBezTo>
                  <a:pt x="7660" y="8494"/>
                  <a:pt x="8150" y="8229"/>
                  <a:pt x="8516" y="7638"/>
                </a:cubicBezTo>
                <a:close/>
                <a:moveTo>
                  <a:pt x="6968" y="8796"/>
                </a:moveTo>
                <a:lnTo>
                  <a:pt x="7773" y="10658"/>
                </a:lnTo>
                <a:cubicBezTo>
                  <a:pt x="7635" y="10770"/>
                  <a:pt x="7534" y="10934"/>
                  <a:pt x="7471" y="11097"/>
                </a:cubicBezTo>
                <a:lnTo>
                  <a:pt x="5131" y="11097"/>
                </a:lnTo>
                <a:cubicBezTo>
                  <a:pt x="5068" y="10934"/>
                  <a:pt x="4968" y="10770"/>
                  <a:pt x="4829" y="10658"/>
                </a:cubicBezTo>
                <a:lnTo>
                  <a:pt x="5634" y="8796"/>
                </a:lnTo>
                <a:cubicBezTo>
                  <a:pt x="5860" y="8852"/>
                  <a:pt x="6087" y="8880"/>
                  <a:pt x="6310" y="8880"/>
                </a:cubicBezTo>
                <a:cubicBezTo>
                  <a:pt x="6534" y="8880"/>
                  <a:pt x="6754" y="8852"/>
                  <a:pt x="6968" y="8796"/>
                </a:cubicBezTo>
                <a:close/>
                <a:moveTo>
                  <a:pt x="4085" y="11107"/>
                </a:moveTo>
                <a:cubicBezTo>
                  <a:pt x="4266" y="11107"/>
                  <a:pt x="4445" y="11230"/>
                  <a:pt x="4451" y="11475"/>
                </a:cubicBezTo>
                <a:cubicBezTo>
                  <a:pt x="4451" y="11676"/>
                  <a:pt x="4288" y="11840"/>
                  <a:pt x="4087" y="11840"/>
                </a:cubicBezTo>
                <a:cubicBezTo>
                  <a:pt x="3873" y="11840"/>
                  <a:pt x="3710" y="11676"/>
                  <a:pt x="3710" y="11475"/>
                </a:cubicBezTo>
                <a:cubicBezTo>
                  <a:pt x="3722" y="11230"/>
                  <a:pt x="3905" y="11107"/>
                  <a:pt x="4085" y="11107"/>
                </a:cubicBezTo>
                <a:close/>
                <a:moveTo>
                  <a:pt x="8517" y="11107"/>
                </a:moveTo>
                <a:cubicBezTo>
                  <a:pt x="8698" y="11107"/>
                  <a:pt x="8880" y="11230"/>
                  <a:pt x="8893" y="11475"/>
                </a:cubicBezTo>
                <a:cubicBezTo>
                  <a:pt x="8893" y="11676"/>
                  <a:pt x="8729" y="11840"/>
                  <a:pt x="8516" y="11840"/>
                </a:cubicBezTo>
                <a:cubicBezTo>
                  <a:pt x="8314" y="11840"/>
                  <a:pt x="8150" y="11676"/>
                  <a:pt x="8150" y="11475"/>
                </a:cubicBezTo>
                <a:cubicBezTo>
                  <a:pt x="8157" y="11230"/>
                  <a:pt x="8336" y="11107"/>
                  <a:pt x="8517" y="11107"/>
                </a:cubicBezTo>
                <a:close/>
                <a:moveTo>
                  <a:pt x="4069" y="1"/>
                </a:moveTo>
                <a:cubicBezTo>
                  <a:pt x="3274" y="1"/>
                  <a:pt x="2731" y="875"/>
                  <a:pt x="3081" y="1586"/>
                </a:cubicBezTo>
                <a:lnTo>
                  <a:pt x="1596" y="3071"/>
                </a:lnTo>
                <a:cubicBezTo>
                  <a:pt x="1445" y="2997"/>
                  <a:pt x="1287" y="2963"/>
                  <a:pt x="1131" y="2963"/>
                </a:cubicBezTo>
                <a:cubicBezTo>
                  <a:pt x="547" y="2963"/>
                  <a:pt x="1" y="3441"/>
                  <a:pt x="11" y="4077"/>
                </a:cubicBezTo>
                <a:cubicBezTo>
                  <a:pt x="11" y="4555"/>
                  <a:pt x="325" y="4971"/>
                  <a:pt x="753" y="5122"/>
                </a:cubicBezTo>
                <a:lnTo>
                  <a:pt x="753" y="7462"/>
                </a:lnTo>
                <a:cubicBezTo>
                  <a:pt x="325" y="7613"/>
                  <a:pt x="11" y="8028"/>
                  <a:pt x="11" y="8506"/>
                </a:cubicBezTo>
                <a:cubicBezTo>
                  <a:pt x="1" y="9141"/>
                  <a:pt x="547" y="9620"/>
                  <a:pt x="1131" y="9620"/>
                </a:cubicBezTo>
                <a:cubicBezTo>
                  <a:pt x="1287" y="9620"/>
                  <a:pt x="1445" y="9586"/>
                  <a:pt x="1596" y="9512"/>
                </a:cubicBezTo>
                <a:lnTo>
                  <a:pt x="3081" y="10997"/>
                </a:lnTo>
                <a:cubicBezTo>
                  <a:pt x="2731" y="11709"/>
                  <a:pt x="3274" y="12582"/>
                  <a:pt x="4069" y="12582"/>
                </a:cubicBezTo>
                <a:cubicBezTo>
                  <a:pt x="4075" y="12582"/>
                  <a:pt x="4081" y="12582"/>
                  <a:pt x="4087" y="12582"/>
                </a:cubicBezTo>
                <a:cubicBezTo>
                  <a:pt x="4565" y="12582"/>
                  <a:pt x="4980" y="12268"/>
                  <a:pt x="5131" y="11840"/>
                </a:cubicBezTo>
                <a:lnTo>
                  <a:pt x="7471" y="11840"/>
                </a:lnTo>
                <a:cubicBezTo>
                  <a:pt x="7622" y="12268"/>
                  <a:pt x="8037" y="12582"/>
                  <a:pt x="8516" y="12582"/>
                </a:cubicBezTo>
                <a:cubicBezTo>
                  <a:pt x="8521" y="12582"/>
                  <a:pt x="8527" y="12582"/>
                  <a:pt x="8533" y="12582"/>
                </a:cubicBezTo>
                <a:cubicBezTo>
                  <a:pt x="9329" y="12582"/>
                  <a:pt x="9872" y="11709"/>
                  <a:pt x="9522" y="10997"/>
                </a:cubicBezTo>
                <a:lnTo>
                  <a:pt x="11007" y="9512"/>
                </a:lnTo>
                <a:cubicBezTo>
                  <a:pt x="11157" y="9586"/>
                  <a:pt x="11315" y="9620"/>
                  <a:pt x="11471" y="9620"/>
                </a:cubicBezTo>
                <a:cubicBezTo>
                  <a:pt x="12054" y="9620"/>
                  <a:pt x="12601" y="9141"/>
                  <a:pt x="12592" y="8506"/>
                </a:cubicBezTo>
                <a:cubicBezTo>
                  <a:pt x="12592" y="8028"/>
                  <a:pt x="12277" y="7613"/>
                  <a:pt x="11849" y="7462"/>
                </a:cubicBezTo>
                <a:lnTo>
                  <a:pt x="11849" y="5122"/>
                </a:lnTo>
                <a:cubicBezTo>
                  <a:pt x="12277" y="4971"/>
                  <a:pt x="12592" y="4555"/>
                  <a:pt x="12592" y="4077"/>
                </a:cubicBezTo>
                <a:cubicBezTo>
                  <a:pt x="12601" y="3441"/>
                  <a:pt x="12054" y="2963"/>
                  <a:pt x="11471" y="2963"/>
                </a:cubicBezTo>
                <a:cubicBezTo>
                  <a:pt x="11315" y="2963"/>
                  <a:pt x="11157" y="2997"/>
                  <a:pt x="11007" y="3071"/>
                </a:cubicBezTo>
                <a:lnTo>
                  <a:pt x="9522" y="1586"/>
                </a:lnTo>
                <a:cubicBezTo>
                  <a:pt x="9872" y="875"/>
                  <a:pt x="9329" y="1"/>
                  <a:pt x="8533" y="1"/>
                </a:cubicBezTo>
                <a:cubicBezTo>
                  <a:pt x="8527" y="1"/>
                  <a:pt x="8521" y="1"/>
                  <a:pt x="8516" y="1"/>
                </a:cubicBezTo>
                <a:cubicBezTo>
                  <a:pt x="8037" y="1"/>
                  <a:pt x="7622" y="316"/>
                  <a:pt x="7471" y="744"/>
                </a:cubicBezTo>
                <a:lnTo>
                  <a:pt x="5131" y="744"/>
                </a:lnTo>
                <a:cubicBezTo>
                  <a:pt x="4980" y="316"/>
                  <a:pt x="4565" y="1"/>
                  <a:pt x="4087" y="1"/>
                </a:cubicBezTo>
                <a:cubicBezTo>
                  <a:pt x="4081" y="1"/>
                  <a:pt x="4075" y="1"/>
                  <a:pt x="406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35"/>
          <p:cNvSpPr txBox="1"/>
          <p:nvPr>
            <p:ph idx="10" type="dt"/>
          </p:nvPr>
        </p:nvSpPr>
        <p:spPr>
          <a:xfrm>
            <a:off x="5919680" y="6356350"/>
            <a:ext cx="9475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2025</a:t>
            </a:r>
            <a:endParaRPr/>
          </a:p>
        </p:txBody>
      </p:sp>
      <p:sp>
        <p:nvSpPr>
          <p:cNvPr id="529" name="Google Shape;529;p35"/>
          <p:cNvSpPr txBox="1"/>
          <p:nvPr>
            <p:ph idx="11" type="ftr"/>
          </p:nvPr>
        </p:nvSpPr>
        <p:spPr>
          <a:xfrm>
            <a:off x="7161955" y="6356350"/>
            <a:ext cx="32439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pic>
        <p:nvPicPr>
          <p:cNvPr id="530" name="Google Shape;53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0025" y="1372350"/>
            <a:ext cx="6448176" cy="4515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3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6"/>
          <p:cNvSpPr txBox="1"/>
          <p:nvPr>
            <p:ph idx="12" type="sldNum"/>
          </p:nvPr>
        </p:nvSpPr>
        <p:spPr>
          <a:xfrm>
            <a:off x="10700656" y="6356350"/>
            <a:ext cx="65314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6" name="Google Shape;536;p36"/>
          <p:cNvSpPr txBox="1"/>
          <p:nvPr>
            <p:ph type="title"/>
          </p:nvPr>
        </p:nvSpPr>
        <p:spPr>
          <a:xfrm>
            <a:off x="5528734" y="341385"/>
            <a:ext cx="5943599" cy="1204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MODEL-VIEW-TEMPLATE (MVT)</a:t>
            </a:r>
            <a:endParaRPr/>
          </a:p>
        </p:txBody>
      </p:sp>
      <p:cxnSp>
        <p:nvCxnSpPr>
          <p:cNvPr id="537" name="Google Shape;537;p36"/>
          <p:cNvCxnSpPr/>
          <p:nvPr/>
        </p:nvCxnSpPr>
        <p:spPr>
          <a:xfrm flipH="1" rot="10800000">
            <a:off x="5635967" y="880533"/>
            <a:ext cx="5260633" cy="6191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8" name="Google Shape;538;p36"/>
          <p:cNvSpPr/>
          <p:nvPr/>
        </p:nvSpPr>
        <p:spPr>
          <a:xfrm>
            <a:off x="834496" y="1674285"/>
            <a:ext cx="1456266" cy="1430867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36"/>
          <p:cNvSpPr txBox="1"/>
          <p:nvPr/>
        </p:nvSpPr>
        <p:spPr>
          <a:xfrm>
            <a:off x="152546" y="3427267"/>
            <a:ext cx="2820104" cy="16219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defines the user </a:t>
            </a:r>
            <a:r>
              <a:rPr lang="en-US" sz="2000">
                <a:solidFill>
                  <a:schemeClr val="dk1"/>
                </a:solidFill>
              </a:rPr>
              <a:t>interface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layout or structure. can be HTML, XML, etc.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36"/>
          <p:cNvSpPr txBox="1"/>
          <p:nvPr/>
        </p:nvSpPr>
        <p:spPr>
          <a:xfrm>
            <a:off x="328098" y="942451"/>
            <a:ext cx="24690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Template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1" name="Google Shape;541;p36"/>
          <p:cNvGrpSpPr/>
          <p:nvPr/>
        </p:nvGrpSpPr>
        <p:grpSpPr>
          <a:xfrm>
            <a:off x="1266888" y="1997737"/>
            <a:ext cx="591420" cy="783961"/>
            <a:chOff x="6417466" y="3967901"/>
            <a:chExt cx="289087" cy="378372"/>
          </a:xfrm>
        </p:grpSpPr>
        <p:sp>
          <p:nvSpPr>
            <p:cNvPr id="542" name="Google Shape;542;p36"/>
            <p:cNvSpPr/>
            <p:nvPr/>
          </p:nvSpPr>
          <p:spPr>
            <a:xfrm>
              <a:off x="6417466" y="3967901"/>
              <a:ext cx="289087" cy="378372"/>
            </a:xfrm>
            <a:custGeom>
              <a:rect b="b" l="l" r="r" t="t"/>
              <a:pathLst>
                <a:path extrusionOk="0" h="12582" w="9613">
                  <a:moveTo>
                    <a:pt x="5284" y="742"/>
                  </a:moveTo>
                  <a:lnTo>
                    <a:pt x="5625" y="1774"/>
                  </a:lnTo>
                  <a:lnTo>
                    <a:pt x="6656" y="2114"/>
                  </a:lnTo>
                  <a:lnTo>
                    <a:pt x="6656" y="2957"/>
                  </a:lnTo>
                  <a:lnTo>
                    <a:pt x="2957" y="2957"/>
                  </a:lnTo>
                  <a:lnTo>
                    <a:pt x="2957" y="2114"/>
                  </a:lnTo>
                  <a:lnTo>
                    <a:pt x="3989" y="1774"/>
                  </a:lnTo>
                  <a:lnTo>
                    <a:pt x="4328" y="742"/>
                  </a:lnTo>
                  <a:close/>
                  <a:moveTo>
                    <a:pt x="7398" y="3699"/>
                  </a:moveTo>
                  <a:lnTo>
                    <a:pt x="7398" y="10354"/>
                  </a:lnTo>
                  <a:lnTo>
                    <a:pt x="2215" y="10354"/>
                  </a:lnTo>
                  <a:lnTo>
                    <a:pt x="2215" y="3699"/>
                  </a:lnTo>
                  <a:close/>
                  <a:moveTo>
                    <a:pt x="8870" y="2227"/>
                  </a:moveTo>
                  <a:lnTo>
                    <a:pt x="8870" y="11839"/>
                  </a:lnTo>
                  <a:lnTo>
                    <a:pt x="743" y="11839"/>
                  </a:lnTo>
                  <a:lnTo>
                    <a:pt x="743" y="2227"/>
                  </a:lnTo>
                  <a:lnTo>
                    <a:pt x="2215" y="2227"/>
                  </a:lnTo>
                  <a:lnTo>
                    <a:pt x="2215" y="2957"/>
                  </a:lnTo>
                  <a:lnTo>
                    <a:pt x="1473" y="2957"/>
                  </a:lnTo>
                  <a:lnTo>
                    <a:pt x="1473" y="11097"/>
                  </a:lnTo>
                  <a:lnTo>
                    <a:pt x="8141" y="11097"/>
                  </a:lnTo>
                  <a:lnTo>
                    <a:pt x="8141" y="2957"/>
                  </a:lnTo>
                  <a:lnTo>
                    <a:pt x="7398" y="2957"/>
                  </a:lnTo>
                  <a:lnTo>
                    <a:pt x="7398" y="2227"/>
                  </a:lnTo>
                  <a:close/>
                  <a:moveTo>
                    <a:pt x="3800" y="1"/>
                  </a:moveTo>
                  <a:lnTo>
                    <a:pt x="3410" y="1195"/>
                  </a:lnTo>
                  <a:lnTo>
                    <a:pt x="2530" y="1485"/>
                  </a:lnTo>
                  <a:lnTo>
                    <a:pt x="0" y="1485"/>
                  </a:lnTo>
                  <a:lnTo>
                    <a:pt x="0" y="12581"/>
                  </a:lnTo>
                  <a:lnTo>
                    <a:pt x="9612" y="12581"/>
                  </a:lnTo>
                  <a:lnTo>
                    <a:pt x="9612" y="1485"/>
                  </a:lnTo>
                  <a:lnTo>
                    <a:pt x="7084" y="1485"/>
                  </a:lnTo>
                  <a:lnTo>
                    <a:pt x="6203" y="1195"/>
                  </a:lnTo>
                  <a:lnTo>
                    <a:pt x="58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36"/>
            <p:cNvSpPr/>
            <p:nvPr/>
          </p:nvSpPr>
          <p:spPr>
            <a:xfrm>
              <a:off x="6506391" y="4101454"/>
              <a:ext cx="22344" cy="22344"/>
            </a:xfrm>
            <a:custGeom>
              <a:rect b="b" l="l" r="r" t="t"/>
              <a:pathLst>
                <a:path extrusionOk="0" h="743" w="743">
                  <a:moveTo>
                    <a:pt x="0" y="0"/>
                  </a:moveTo>
                  <a:lnTo>
                    <a:pt x="0" y="743"/>
                  </a:lnTo>
                  <a:lnTo>
                    <a:pt x="742" y="743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36"/>
            <p:cNvSpPr/>
            <p:nvPr/>
          </p:nvSpPr>
          <p:spPr>
            <a:xfrm>
              <a:off x="6551018" y="4101454"/>
              <a:ext cx="66641" cy="22344"/>
            </a:xfrm>
            <a:custGeom>
              <a:rect b="b" l="l" r="r" t="t"/>
              <a:pathLst>
                <a:path extrusionOk="0" h="743" w="2216">
                  <a:moveTo>
                    <a:pt x="1" y="0"/>
                  </a:moveTo>
                  <a:lnTo>
                    <a:pt x="1" y="743"/>
                  </a:lnTo>
                  <a:lnTo>
                    <a:pt x="2215" y="743"/>
                  </a:lnTo>
                  <a:lnTo>
                    <a:pt x="22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36"/>
            <p:cNvSpPr/>
            <p:nvPr/>
          </p:nvSpPr>
          <p:spPr>
            <a:xfrm>
              <a:off x="6506391" y="4146081"/>
              <a:ext cx="22344" cy="21983"/>
            </a:xfrm>
            <a:custGeom>
              <a:rect b="b" l="l" r="r" t="t"/>
              <a:pathLst>
                <a:path extrusionOk="0" h="731" w="743">
                  <a:moveTo>
                    <a:pt x="0" y="1"/>
                  </a:moveTo>
                  <a:lnTo>
                    <a:pt x="0" y="730"/>
                  </a:lnTo>
                  <a:lnTo>
                    <a:pt x="742" y="730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36"/>
            <p:cNvSpPr/>
            <p:nvPr/>
          </p:nvSpPr>
          <p:spPr>
            <a:xfrm>
              <a:off x="6551018" y="4146081"/>
              <a:ext cx="66641" cy="21983"/>
            </a:xfrm>
            <a:custGeom>
              <a:rect b="b" l="l" r="r" t="t"/>
              <a:pathLst>
                <a:path extrusionOk="0" h="731" w="2216">
                  <a:moveTo>
                    <a:pt x="1" y="1"/>
                  </a:moveTo>
                  <a:lnTo>
                    <a:pt x="1" y="730"/>
                  </a:lnTo>
                  <a:lnTo>
                    <a:pt x="2215" y="730"/>
                  </a:lnTo>
                  <a:lnTo>
                    <a:pt x="22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36"/>
            <p:cNvSpPr/>
            <p:nvPr/>
          </p:nvSpPr>
          <p:spPr>
            <a:xfrm>
              <a:off x="6522269" y="4190378"/>
              <a:ext cx="79482" cy="66611"/>
            </a:xfrm>
            <a:custGeom>
              <a:rect b="b" l="l" r="r" t="t"/>
              <a:pathLst>
                <a:path extrusionOk="0" h="2215" w="2643">
                  <a:moveTo>
                    <a:pt x="2114" y="0"/>
                  </a:moveTo>
                  <a:lnTo>
                    <a:pt x="944" y="1170"/>
                  </a:lnTo>
                  <a:lnTo>
                    <a:pt x="529" y="742"/>
                  </a:lnTo>
                  <a:lnTo>
                    <a:pt x="1" y="1270"/>
                  </a:lnTo>
                  <a:lnTo>
                    <a:pt x="944" y="2214"/>
                  </a:lnTo>
                  <a:lnTo>
                    <a:pt x="2643" y="529"/>
                  </a:lnTo>
                  <a:lnTo>
                    <a:pt x="21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8" name="Google Shape;548;p36"/>
          <p:cNvSpPr txBox="1"/>
          <p:nvPr/>
        </p:nvSpPr>
        <p:spPr>
          <a:xfrm>
            <a:off x="84473" y="4651623"/>
            <a:ext cx="2712625" cy="16219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can receive data from the view and render it with jinja syntax.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36"/>
          <p:cNvSpPr txBox="1"/>
          <p:nvPr>
            <p:ph idx="10" type="dt"/>
          </p:nvPr>
        </p:nvSpPr>
        <p:spPr>
          <a:xfrm>
            <a:off x="5919680" y="6356350"/>
            <a:ext cx="9475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2025</a:t>
            </a:r>
            <a:endParaRPr/>
          </a:p>
        </p:txBody>
      </p:sp>
      <p:sp>
        <p:nvSpPr>
          <p:cNvPr id="550" name="Google Shape;550;p36"/>
          <p:cNvSpPr txBox="1"/>
          <p:nvPr>
            <p:ph idx="11" type="ftr"/>
          </p:nvPr>
        </p:nvSpPr>
        <p:spPr>
          <a:xfrm>
            <a:off x="7161955" y="6356350"/>
            <a:ext cx="32439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pic>
        <p:nvPicPr>
          <p:cNvPr id="551" name="Google Shape;5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7500" y="1225300"/>
            <a:ext cx="6296101" cy="45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3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7"/>
          <p:cNvSpPr txBox="1"/>
          <p:nvPr>
            <p:ph type="title"/>
          </p:nvPr>
        </p:nvSpPr>
        <p:spPr>
          <a:xfrm>
            <a:off x="5920169" y="1152771"/>
            <a:ext cx="5431971" cy="846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OTHER IMPORTANT .PY FILES</a:t>
            </a:r>
            <a:endParaRPr/>
          </a:p>
        </p:txBody>
      </p:sp>
      <p:sp>
        <p:nvSpPr>
          <p:cNvPr id="558" name="Google Shape;558;p37"/>
          <p:cNvSpPr txBox="1"/>
          <p:nvPr>
            <p:ph idx="1" type="body"/>
          </p:nvPr>
        </p:nvSpPr>
        <p:spPr>
          <a:xfrm>
            <a:off x="5922254" y="2225070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SETTINGS.PY</a:t>
            </a:r>
            <a:endParaRPr/>
          </a:p>
        </p:txBody>
      </p:sp>
      <p:sp>
        <p:nvSpPr>
          <p:cNvPr id="559" name="Google Shape;559;p37"/>
          <p:cNvSpPr txBox="1"/>
          <p:nvPr>
            <p:ph idx="2" type="body"/>
          </p:nvPr>
        </p:nvSpPr>
        <p:spPr>
          <a:xfrm>
            <a:off x="5921825" y="2554500"/>
            <a:ext cx="39258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Where we can edit all our project settings,like (database, application connections etc.)</a:t>
            </a:r>
            <a:endParaRPr/>
          </a:p>
        </p:txBody>
      </p:sp>
      <p:sp>
        <p:nvSpPr>
          <p:cNvPr id="560" name="Google Shape;560;p37"/>
          <p:cNvSpPr txBox="1"/>
          <p:nvPr>
            <p:ph idx="3" type="body"/>
          </p:nvPr>
        </p:nvSpPr>
        <p:spPr>
          <a:xfrm>
            <a:off x="5920595" y="3441869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URLS.PY</a:t>
            </a:r>
            <a:endParaRPr/>
          </a:p>
        </p:txBody>
      </p:sp>
      <p:sp>
        <p:nvSpPr>
          <p:cNvPr id="561" name="Google Shape;561;p37"/>
          <p:cNvSpPr txBox="1"/>
          <p:nvPr>
            <p:ph idx="4" type="body"/>
          </p:nvPr>
        </p:nvSpPr>
        <p:spPr>
          <a:xfrm>
            <a:off x="5920169" y="3771294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To create routes in the project. like: /admin /about etc. </a:t>
            </a:r>
            <a:endParaRPr/>
          </a:p>
        </p:txBody>
      </p:sp>
      <p:sp>
        <p:nvSpPr>
          <p:cNvPr id="562" name="Google Shape;562;p37"/>
          <p:cNvSpPr txBox="1"/>
          <p:nvPr>
            <p:ph idx="5" type="body"/>
          </p:nvPr>
        </p:nvSpPr>
        <p:spPr>
          <a:xfrm>
            <a:off x="5922254" y="4506145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ADMIN.PY</a:t>
            </a:r>
            <a:endParaRPr/>
          </a:p>
        </p:txBody>
      </p:sp>
      <p:sp>
        <p:nvSpPr>
          <p:cNvPr id="563" name="Google Shape;563;p37"/>
          <p:cNvSpPr txBox="1"/>
          <p:nvPr>
            <p:ph idx="6" type="body"/>
          </p:nvPr>
        </p:nvSpPr>
        <p:spPr>
          <a:xfrm>
            <a:off x="5922791" y="4880357"/>
            <a:ext cx="54321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Here we register our already created models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To display your models in the Django admin panel. You can also customize your admin panel</a:t>
            </a:r>
            <a:endParaRPr/>
          </a:p>
        </p:txBody>
      </p:sp>
      <p:sp>
        <p:nvSpPr>
          <p:cNvPr id="564" name="Google Shape;564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2025</a:t>
            </a:r>
            <a:endParaRPr/>
          </a:p>
        </p:txBody>
      </p:sp>
      <p:sp>
        <p:nvSpPr>
          <p:cNvPr id="565" name="Google Shape;565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sp>
        <p:nvSpPr>
          <p:cNvPr id="566" name="Google Shape;566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7" name="Google Shape;567;p37"/>
          <p:cNvCxnSpPr/>
          <p:nvPr/>
        </p:nvCxnSpPr>
        <p:spPr>
          <a:xfrm flipH="1" rot="10800000">
            <a:off x="5920169" y="1638688"/>
            <a:ext cx="5260633" cy="6191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68" name="Google Shape;56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1150" y="467562"/>
            <a:ext cx="2650419" cy="5922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9" name="Google Shape;569;p37"/>
          <p:cNvCxnSpPr/>
          <p:nvPr/>
        </p:nvCxnSpPr>
        <p:spPr>
          <a:xfrm>
            <a:off x="2992717" y="1355086"/>
            <a:ext cx="812700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0" name="Google Shape;570;p37"/>
          <p:cNvSpPr/>
          <p:nvPr/>
        </p:nvSpPr>
        <p:spPr>
          <a:xfrm>
            <a:off x="2992717" y="1189648"/>
            <a:ext cx="812700" cy="165300"/>
          </a:xfrm>
          <a:prstGeom prst="rect">
            <a:avLst/>
          </a:prstGeom>
          <a:solidFill>
            <a:srgbClr val="F2A068">
              <a:alpha val="2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1" name="Google Shape;571;p37"/>
          <p:cNvCxnSpPr/>
          <p:nvPr/>
        </p:nvCxnSpPr>
        <p:spPr>
          <a:xfrm>
            <a:off x="2984250" y="1558812"/>
            <a:ext cx="558900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2" name="Google Shape;572;p37"/>
          <p:cNvSpPr/>
          <p:nvPr/>
        </p:nvSpPr>
        <p:spPr>
          <a:xfrm>
            <a:off x="2984250" y="1385425"/>
            <a:ext cx="558900" cy="173400"/>
          </a:xfrm>
          <a:prstGeom prst="rect">
            <a:avLst/>
          </a:prstGeom>
          <a:solidFill>
            <a:srgbClr val="F2A068">
              <a:alpha val="2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3" name="Google Shape;573;p37"/>
          <p:cNvCxnSpPr/>
          <p:nvPr/>
        </p:nvCxnSpPr>
        <p:spPr>
          <a:xfrm>
            <a:off x="2984787" y="4711442"/>
            <a:ext cx="702300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4" name="Google Shape;574;p37"/>
          <p:cNvSpPr/>
          <p:nvPr/>
        </p:nvSpPr>
        <p:spPr>
          <a:xfrm>
            <a:off x="2984255" y="4531805"/>
            <a:ext cx="702600" cy="173400"/>
          </a:xfrm>
          <a:prstGeom prst="rect">
            <a:avLst/>
          </a:prstGeom>
          <a:solidFill>
            <a:srgbClr val="F2A068">
              <a:alpha val="2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8"/>
          <p:cNvSpPr txBox="1"/>
          <p:nvPr>
            <p:ph type="title"/>
          </p:nvPr>
        </p:nvSpPr>
        <p:spPr>
          <a:xfrm>
            <a:off x="5920169" y="1152771"/>
            <a:ext cx="54321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OTHER IMPORTANT .PY FILES</a:t>
            </a:r>
            <a:endParaRPr/>
          </a:p>
        </p:txBody>
      </p:sp>
      <p:sp>
        <p:nvSpPr>
          <p:cNvPr id="581" name="Google Shape;581;p38"/>
          <p:cNvSpPr txBox="1"/>
          <p:nvPr>
            <p:ph idx="1" type="body"/>
          </p:nvPr>
        </p:nvSpPr>
        <p:spPr>
          <a:xfrm>
            <a:off x="5922254" y="2225070"/>
            <a:ext cx="543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COMMANDS</a:t>
            </a:r>
            <a:endParaRPr/>
          </a:p>
        </p:txBody>
      </p:sp>
      <p:sp>
        <p:nvSpPr>
          <p:cNvPr id="582" name="Google Shape;582;p38"/>
          <p:cNvSpPr txBox="1"/>
          <p:nvPr>
            <p:ph idx="2" type="body"/>
          </p:nvPr>
        </p:nvSpPr>
        <p:spPr>
          <a:xfrm>
            <a:off x="5921825" y="2554500"/>
            <a:ext cx="4254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Here lives the functions that will be executed when we run out custom cmd command and its      custom flags, like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br>
              <a:rPr lang="en-US"/>
            </a:br>
            <a:r>
              <a:rPr lang="en-US"/>
              <a:t>python manage.py analyze_articles --article_id 123</a:t>
            </a:r>
            <a:endParaRPr/>
          </a:p>
        </p:txBody>
      </p:sp>
      <p:sp>
        <p:nvSpPr>
          <p:cNvPr id="583" name="Google Shape;583;p38"/>
          <p:cNvSpPr txBox="1"/>
          <p:nvPr>
            <p:ph idx="5" type="body"/>
          </p:nvPr>
        </p:nvSpPr>
        <p:spPr>
          <a:xfrm>
            <a:off x="5919579" y="3995158"/>
            <a:ext cx="543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MATCH_UTILS.PY</a:t>
            </a:r>
            <a:endParaRPr/>
          </a:p>
        </p:txBody>
      </p:sp>
      <p:sp>
        <p:nvSpPr>
          <p:cNvPr id="584" name="Google Shape;584;p38"/>
          <p:cNvSpPr txBox="1"/>
          <p:nvPr>
            <p:ph idx="6" type="body"/>
          </p:nvPr>
        </p:nvSpPr>
        <p:spPr>
          <a:xfrm>
            <a:off x="5922841" y="4432582"/>
            <a:ext cx="54321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This file contains some reusable functions to be used across the application.</a:t>
            </a:r>
            <a:endParaRPr/>
          </a:p>
        </p:txBody>
      </p:sp>
      <p:sp>
        <p:nvSpPr>
          <p:cNvPr id="585" name="Google Shape;585;p3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2025</a:t>
            </a:r>
            <a:endParaRPr/>
          </a:p>
        </p:txBody>
      </p:sp>
      <p:sp>
        <p:nvSpPr>
          <p:cNvPr id="586" name="Google Shape;586;p3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sp>
        <p:nvSpPr>
          <p:cNvPr id="587" name="Google Shape;587;p3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8" name="Google Shape;588;p38"/>
          <p:cNvCxnSpPr/>
          <p:nvPr/>
        </p:nvCxnSpPr>
        <p:spPr>
          <a:xfrm flipH="1" rot="10800000">
            <a:off x="5920169" y="1638806"/>
            <a:ext cx="5260500" cy="6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89" name="Google Shape;58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1150" y="467562"/>
            <a:ext cx="2650419" cy="5922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0" name="Google Shape;590;p38"/>
          <p:cNvCxnSpPr/>
          <p:nvPr/>
        </p:nvCxnSpPr>
        <p:spPr>
          <a:xfrm>
            <a:off x="2984242" y="3221411"/>
            <a:ext cx="2123400" cy="15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1" name="Google Shape;591;p38"/>
          <p:cNvSpPr/>
          <p:nvPr/>
        </p:nvSpPr>
        <p:spPr>
          <a:xfrm>
            <a:off x="2984763" y="2325009"/>
            <a:ext cx="2118300" cy="895200"/>
          </a:xfrm>
          <a:prstGeom prst="rect">
            <a:avLst/>
          </a:prstGeom>
          <a:solidFill>
            <a:srgbClr val="F2A068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2" name="Google Shape;592;p38"/>
          <p:cNvCxnSpPr/>
          <p:nvPr/>
        </p:nvCxnSpPr>
        <p:spPr>
          <a:xfrm>
            <a:off x="2984787" y="5459617"/>
            <a:ext cx="944400" cy="33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3" name="Google Shape;593;p38"/>
          <p:cNvSpPr/>
          <p:nvPr/>
        </p:nvSpPr>
        <p:spPr>
          <a:xfrm>
            <a:off x="2984623" y="5288925"/>
            <a:ext cx="942600" cy="170700"/>
          </a:xfrm>
          <a:prstGeom prst="rect">
            <a:avLst/>
          </a:prstGeom>
          <a:solidFill>
            <a:srgbClr val="F2A068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9"/>
          <p:cNvSpPr txBox="1"/>
          <p:nvPr>
            <p:ph type="title"/>
          </p:nvPr>
        </p:nvSpPr>
        <p:spPr>
          <a:xfrm>
            <a:off x="5921694" y="253846"/>
            <a:ext cx="54321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Article analyse pipeline</a:t>
            </a:r>
            <a:endParaRPr/>
          </a:p>
        </p:txBody>
      </p:sp>
      <p:sp>
        <p:nvSpPr>
          <p:cNvPr id="600" name="Google Shape;600;p3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2025</a:t>
            </a:r>
            <a:endParaRPr/>
          </a:p>
        </p:txBody>
      </p:sp>
      <p:sp>
        <p:nvSpPr>
          <p:cNvPr id="601" name="Google Shape;601;p3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sp>
        <p:nvSpPr>
          <p:cNvPr id="602" name="Google Shape;602;p3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3" name="Google Shape;603;p39"/>
          <p:cNvCxnSpPr/>
          <p:nvPr/>
        </p:nvCxnSpPr>
        <p:spPr>
          <a:xfrm flipH="1" rot="10800000">
            <a:off x="5921694" y="739881"/>
            <a:ext cx="5260500" cy="6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04" name="Google Shape;604;p39" title="Analyze article pipeline.drawio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185" y="2756848"/>
            <a:ext cx="11142424" cy="170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0"/>
          <p:cNvSpPr txBox="1"/>
          <p:nvPr>
            <p:ph type="ctrTitle"/>
          </p:nvPr>
        </p:nvSpPr>
        <p:spPr>
          <a:xfrm>
            <a:off x="8473440" y="463973"/>
            <a:ext cx="3431013" cy="11222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BACKEND DASHBOARD</a:t>
            </a:r>
            <a:endParaRPr/>
          </a:p>
        </p:txBody>
      </p:sp>
      <p:cxnSp>
        <p:nvCxnSpPr>
          <p:cNvPr id="610" name="Google Shape;610;p40"/>
          <p:cNvCxnSpPr/>
          <p:nvPr/>
        </p:nvCxnSpPr>
        <p:spPr>
          <a:xfrm>
            <a:off x="8600536" y="1725921"/>
            <a:ext cx="329529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11" name="Google Shape;61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287" y="2150513"/>
            <a:ext cx="9455425" cy="45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3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chivo Black"/>
              <a:buNone/>
            </a:pPr>
            <a:r>
              <a:rPr b="1" lang="en-US" sz="32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CONTENTS</a:t>
            </a:r>
            <a:endParaRPr b="1" sz="3200"/>
          </a:p>
        </p:txBody>
      </p:sp>
      <p:sp>
        <p:nvSpPr>
          <p:cNvPr id="305" name="Google Shape;305;p23"/>
          <p:cNvSpPr txBox="1"/>
          <p:nvPr/>
        </p:nvSpPr>
        <p:spPr>
          <a:xfrm>
            <a:off x="3172931" y="2423646"/>
            <a:ext cx="2542000" cy="5196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3"/>
          <p:cNvSpPr txBox="1"/>
          <p:nvPr/>
        </p:nvSpPr>
        <p:spPr>
          <a:xfrm>
            <a:off x="1885156" y="2087539"/>
            <a:ext cx="13365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3"/>
          <p:cNvSpPr txBox="1"/>
          <p:nvPr/>
        </p:nvSpPr>
        <p:spPr>
          <a:xfrm>
            <a:off x="7809295" y="2579608"/>
            <a:ext cx="2694509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Implementation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3"/>
          <p:cNvSpPr txBox="1"/>
          <p:nvPr/>
        </p:nvSpPr>
        <p:spPr>
          <a:xfrm>
            <a:off x="6477071" y="2225966"/>
            <a:ext cx="13365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3"/>
          <p:cNvSpPr txBox="1"/>
          <p:nvPr/>
        </p:nvSpPr>
        <p:spPr>
          <a:xfrm>
            <a:off x="3217431" y="3557875"/>
            <a:ext cx="2497500" cy="6402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Platform and Tools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3"/>
          <p:cNvSpPr txBox="1"/>
          <p:nvPr/>
        </p:nvSpPr>
        <p:spPr>
          <a:xfrm>
            <a:off x="1885156" y="3589381"/>
            <a:ext cx="1336500" cy="8499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3"/>
          <p:cNvSpPr txBox="1"/>
          <p:nvPr/>
        </p:nvSpPr>
        <p:spPr>
          <a:xfrm>
            <a:off x="7818614" y="3905068"/>
            <a:ext cx="3674950" cy="6596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Technical difficulties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3"/>
          <p:cNvSpPr txBox="1"/>
          <p:nvPr/>
        </p:nvSpPr>
        <p:spPr>
          <a:xfrm>
            <a:off x="6472795" y="3508987"/>
            <a:ext cx="13365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3"/>
          <p:cNvSpPr txBox="1"/>
          <p:nvPr/>
        </p:nvSpPr>
        <p:spPr>
          <a:xfrm>
            <a:off x="3311866" y="5106515"/>
            <a:ext cx="24975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 diagram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 Case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3"/>
          <p:cNvSpPr txBox="1"/>
          <p:nvPr/>
        </p:nvSpPr>
        <p:spPr>
          <a:xfrm>
            <a:off x="3307045" y="4812693"/>
            <a:ext cx="24975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UML diagrams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3"/>
          <p:cNvSpPr txBox="1"/>
          <p:nvPr/>
        </p:nvSpPr>
        <p:spPr>
          <a:xfrm>
            <a:off x="1885156" y="4841724"/>
            <a:ext cx="1336500" cy="93949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3"/>
          <p:cNvSpPr txBox="1"/>
          <p:nvPr/>
        </p:nvSpPr>
        <p:spPr>
          <a:xfrm>
            <a:off x="7806934" y="5136868"/>
            <a:ext cx="24975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Perspective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3"/>
          <p:cNvSpPr txBox="1"/>
          <p:nvPr/>
        </p:nvSpPr>
        <p:spPr>
          <a:xfrm>
            <a:off x="6472795" y="4881781"/>
            <a:ext cx="1336500" cy="9400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9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1"/>
          <p:cNvSpPr txBox="1"/>
          <p:nvPr>
            <p:ph type="ctrTitle"/>
          </p:nvPr>
        </p:nvSpPr>
        <p:spPr>
          <a:xfrm>
            <a:off x="8473440" y="463973"/>
            <a:ext cx="34311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BACKEND DASHBOARD</a:t>
            </a:r>
            <a:endParaRPr/>
          </a:p>
        </p:txBody>
      </p:sp>
      <p:cxnSp>
        <p:nvCxnSpPr>
          <p:cNvPr id="617" name="Google Shape;617;p41"/>
          <p:cNvCxnSpPr/>
          <p:nvPr/>
        </p:nvCxnSpPr>
        <p:spPr>
          <a:xfrm>
            <a:off x="8600536" y="1725921"/>
            <a:ext cx="3295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18" name="Google Shape;61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287" y="2150513"/>
            <a:ext cx="9455425" cy="45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2"/>
          <p:cNvSpPr txBox="1"/>
          <p:nvPr>
            <p:ph type="ctrTitle"/>
          </p:nvPr>
        </p:nvSpPr>
        <p:spPr>
          <a:xfrm>
            <a:off x="8473440" y="463973"/>
            <a:ext cx="34311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FRONTEND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INTERFACE</a:t>
            </a:r>
            <a:endParaRPr/>
          </a:p>
        </p:txBody>
      </p:sp>
      <p:cxnSp>
        <p:nvCxnSpPr>
          <p:cNvPr id="624" name="Google Shape;624;p42"/>
          <p:cNvCxnSpPr/>
          <p:nvPr/>
        </p:nvCxnSpPr>
        <p:spPr>
          <a:xfrm>
            <a:off x="8600536" y="1725921"/>
            <a:ext cx="3295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25" name="Google Shape;625;p42" title="news-ai-advance-detail-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438" y="1934175"/>
            <a:ext cx="8621124" cy="474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3"/>
          <p:cNvSpPr txBox="1"/>
          <p:nvPr>
            <p:ph type="ctrTitle"/>
          </p:nvPr>
        </p:nvSpPr>
        <p:spPr>
          <a:xfrm>
            <a:off x="8473440" y="463973"/>
            <a:ext cx="34311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FRONTEND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INTERFACE</a:t>
            </a:r>
            <a:endParaRPr/>
          </a:p>
        </p:txBody>
      </p:sp>
      <p:cxnSp>
        <p:nvCxnSpPr>
          <p:cNvPr id="631" name="Google Shape;631;p43"/>
          <p:cNvCxnSpPr/>
          <p:nvPr/>
        </p:nvCxnSpPr>
        <p:spPr>
          <a:xfrm>
            <a:off x="8600536" y="1725921"/>
            <a:ext cx="3295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32" name="Google Shape;63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813" y="1948675"/>
            <a:ext cx="8396365" cy="474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4"/>
          <p:cNvSpPr txBox="1"/>
          <p:nvPr>
            <p:ph type="ctrTitle"/>
          </p:nvPr>
        </p:nvSpPr>
        <p:spPr>
          <a:xfrm>
            <a:off x="8473440" y="463973"/>
            <a:ext cx="34311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FRONTEND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INTERFACE</a:t>
            </a:r>
            <a:endParaRPr/>
          </a:p>
        </p:txBody>
      </p:sp>
      <p:cxnSp>
        <p:nvCxnSpPr>
          <p:cNvPr id="638" name="Google Shape;638;p44"/>
          <p:cNvCxnSpPr/>
          <p:nvPr/>
        </p:nvCxnSpPr>
        <p:spPr>
          <a:xfrm>
            <a:off x="8600536" y="1725921"/>
            <a:ext cx="3295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39" name="Google Shape;639;p44" title="news-ai-advance-detail-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25" y="1486950"/>
            <a:ext cx="6936152" cy="388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44" title="news-ai-advance-detail-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1375" y="2973900"/>
            <a:ext cx="6872159" cy="388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5"/>
          <p:cNvSpPr txBox="1"/>
          <p:nvPr>
            <p:ph type="ctrTitle"/>
          </p:nvPr>
        </p:nvSpPr>
        <p:spPr>
          <a:xfrm>
            <a:off x="7657325" y="1527500"/>
            <a:ext cx="2554500" cy="17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 sz="6000"/>
              <a:t>DEMO</a:t>
            </a:r>
            <a:endParaRPr/>
          </a:p>
        </p:txBody>
      </p:sp>
      <p:grpSp>
        <p:nvGrpSpPr>
          <p:cNvPr id="646" name="Google Shape;646;p45"/>
          <p:cNvGrpSpPr/>
          <p:nvPr/>
        </p:nvGrpSpPr>
        <p:grpSpPr>
          <a:xfrm>
            <a:off x="8097334" y="3429000"/>
            <a:ext cx="1674600" cy="1752049"/>
            <a:chOff x="2144864" y="3343232"/>
            <a:chExt cx="344240" cy="378372"/>
          </a:xfrm>
        </p:grpSpPr>
        <p:sp>
          <p:nvSpPr>
            <p:cNvPr id="647" name="Google Shape;647;p45"/>
            <p:cNvSpPr/>
            <p:nvPr/>
          </p:nvSpPr>
          <p:spPr>
            <a:xfrm>
              <a:off x="2172471" y="3387198"/>
              <a:ext cx="316633" cy="334406"/>
            </a:xfrm>
            <a:custGeom>
              <a:rect b="b" l="l" r="r" t="t"/>
              <a:pathLst>
                <a:path extrusionOk="0" h="11120" w="10529">
                  <a:moveTo>
                    <a:pt x="4667" y="753"/>
                  </a:moveTo>
                  <a:cubicBezTo>
                    <a:pt x="4671" y="753"/>
                    <a:pt x="4676" y="753"/>
                    <a:pt x="4681" y="753"/>
                  </a:cubicBezTo>
                  <a:cubicBezTo>
                    <a:pt x="7826" y="804"/>
                    <a:pt x="9160" y="4868"/>
                    <a:pt x="6631" y="6755"/>
                  </a:cubicBezTo>
                  <a:cubicBezTo>
                    <a:pt x="5927" y="7270"/>
                    <a:pt x="5486" y="8050"/>
                    <a:pt x="5385" y="8894"/>
                  </a:cubicBezTo>
                  <a:lnTo>
                    <a:pt x="3876" y="8894"/>
                  </a:lnTo>
                  <a:cubicBezTo>
                    <a:pt x="3788" y="8050"/>
                    <a:pt x="3335" y="7270"/>
                    <a:pt x="2643" y="6755"/>
                  </a:cubicBezTo>
                  <a:cubicBezTo>
                    <a:pt x="80" y="4857"/>
                    <a:pt x="1469" y="753"/>
                    <a:pt x="4667" y="753"/>
                  </a:cubicBezTo>
                  <a:close/>
                  <a:moveTo>
                    <a:pt x="5373" y="9635"/>
                  </a:moveTo>
                  <a:lnTo>
                    <a:pt x="5373" y="10378"/>
                  </a:lnTo>
                  <a:lnTo>
                    <a:pt x="3889" y="10378"/>
                  </a:lnTo>
                  <a:lnTo>
                    <a:pt x="3889" y="9635"/>
                  </a:lnTo>
                  <a:close/>
                  <a:moveTo>
                    <a:pt x="4667" y="0"/>
                  </a:moveTo>
                  <a:cubicBezTo>
                    <a:pt x="3731" y="0"/>
                    <a:pt x="2733" y="357"/>
                    <a:pt x="1787" y="1206"/>
                  </a:cubicBezTo>
                  <a:cubicBezTo>
                    <a:pt x="1" y="2880"/>
                    <a:pt x="227" y="5937"/>
                    <a:pt x="2203" y="7359"/>
                  </a:cubicBezTo>
                  <a:cubicBezTo>
                    <a:pt x="2794" y="7799"/>
                    <a:pt x="3159" y="8491"/>
                    <a:pt x="3159" y="9221"/>
                  </a:cubicBezTo>
                  <a:lnTo>
                    <a:pt x="3159" y="9635"/>
                  </a:lnTo>
                  <a:lnTo>
                    <a:pt x="2416" y="9635"/>
                  </a:lnTo>
                  <a:lnTo>
                    <a:pt x="2416" y="10378"/>
                  </a:lnTo>
                  <a:lnTo>
                    <a:pt x="3159" y="10378"/>
                  </a:lnTo>
                  <a:lnTo>
                    <a:pt x="3159" y="11120"/>
                  </a:lnTo>
                  <a:lnTo>
                    <a:pt x="6115" y="11120"/>
                  </a:lnTo>
                  <a:lnTo>
                    <a:pt x="6115" y="10378"/>
                  </a:lnTo>
                  <a:lnTo>
                    <a:pt x="6858" y="10378"/>
                  </a:lnTo>
                  <a:lnTo>
                    <a:pt x="6858" y="9635"/>
                  </a:lnTo>
                  <a:lnTo>
                    <a:pt x="6115" y="9635"/>
                  </a:lnTo>
                  <a:lnTo>
                    <a:pt x="6115" y="9221"/>
                  </a:lnTo>
                  <a:cubicBezTo>
                    <a:pt x="6115" y="8491"/>
                    <a:pt x="6467" y="7799"/>
                    <a:pt x="7071" y="7346"/>
                  </a:cubicBezTo>
                  <a:cubicBezTo>
                    <a:pt x="10529" y="4517"/>
                    <a:pt x="7997" y="0"/>
                    <a:pt x="46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45"/>
            <p:cNvSpPr/>
            <p:nvPr/>
          </p:nvSpPr>
          <p:spPr>
            <a:xfrm>
              <a:off x="2300761" y="3343232"/>
              <a:ext cx="22314" cy="22374"/>
            </a:xfrm>
            <a:custGeom>
              <a:rect b="b" l="l" r="r" t="t"/>
              <a:pathLst>
                <a:path extrusionOk="0" h="744" w="742">
                  <a:moveTo>
                    <a:pt x="0" y="1"/>
                  </a:moveTo>
                  <a:lnTo>
                    <a:pt x="0" y="744"/>
                  </a:lnTo>
                  <a:lnTo>
                    <a:pt x="742" y="74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45"/>
            <p:cNvSpPr/>
            <p:nvPr/>
          </p:nvSpPr>
          <p:spPr>
            <a:xfrm>
              <a:off x="2237548" y="3351562"/>
              <a:ext cx="29170" cy="29170"/>
            </a:xfrm>
            <a:custGeom>
              <a:rect b="b" l="l" r="r" t="t"/>
              <a:pathLst>
                <a:path extrusionOk="0" h="970" w="970">
                  <a:moveTo>
                    <a:pt x="693" y="1"/>
                  </a:moveTo>
                  <a:lnTo>
                    <a:pt x="1" y="291"/>
                  </a:lnTo>
                  <a:lnTo>
                    <a:pt x="290" y="970"/>
                  </a:lnTo>
                  <a:lnTo>
                    <a:pt x="970" y="693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45"/>
            <p:cNvSpPr/>
            <p:nvPr/>
          </p:nvSpPr>
          <p:spPr>
            <a:xfrm>
              <a:off x="2186094" y="3384101"/>
              <a:ext cx="31456" cy="31456"/>
            </a:xfrm>
            <a:custGeom>
              <a:rect b="b" l="l" r="r" t="t"/>
              <a:pathLst>
                <a:path extrusionOk="0" h="1046" w="1046">
                  <a:moveTo>
                    <a:pt x="517" y="1"/>
                  </a:moveTo>
                  <a:lnTo>
                    <a:pt x="1" y="529"/>
                  </a:lnTo>
                  <a:lnTo>
                    <a:pt x="517" y="1045"/>
                  </a:lnTo>
                  <a:lnTo>
                    <a:pt x="1045" y="529"/>
                  </a:lnTo>
                  <a:lnTo>
                    <a:pt x="5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45"/>
            <p:cNvSpPr/>
            <p:nvPr/>
          </p:nvSpPr>
          <p:spPr>
            <a:xfrm>
              <a:off x="2153555" y="3435946"/>
              <a:ext cx="28779" cy="29140"/>
            </a:xfrm>
            <a:custGeom>
              <a:rect b="b" l="l" r="r" t="t"/>
              <a:pathLst>
                <a:path extrusionOk="0" h="969" w="957">
                  <a:moveTo>
                    <a:pt x="277" y="1"/>
                  </a:moveTo>
                  <a:lnTo>
                    <a:pt x="1" y="680"/>
                  </a:lnTo>
                  <a:lnTo>
                    <a:pt x="680" y="969"/>
                  </a:lnTo>
                  <a:lnTo>
                    <a:pt x="957" y="290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45"/>
            <p:cNvSpPr/>
            <p:nvPr/>
          </p:nvSpPr>
          <p:spPr>
            <a:xfrm>
              <a:off x="2144864" y="3499129"/>
              <a:ext cx="22344" cy="21953"/>
            </a:xfrm>
            <a:custGeom>
              <a:rect b="b" l="l" r="r" t="t"/>
              <a:pathLst>
                <a:path extrusionOk="0" h="730" w="743">
                  <a:moveTo>
                    <a:pt x="1" y="0"/>
                  </a:moveTo>
                  <a:lnTo>
                    <a:pt x="1" y="730"/>
                  </a:lnTo>
                  <a:lnTo>
                    <a:pt x="743" y="730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45"/>
            <p:cNvSpPr/>
            <p:nvPr/>
          </p:nvSpPr>
          <p:spPr>
            <a:xfrm>
              <a:off x="2456236" y="3499129"/>
              <a:ext cx="22374" cy="21953"/>
            </a:xfrm>
            <a:custGeom>
              <a:rect b="b" l="l" r="r" t="t"/>
              <a:pathLst>
                <a:path extrusionOk="0" h="730" w="744">
                  <a:moveTo>
                    <a:pt x="0" y="0"/>
                  </a:moveTo>
                  <a:lnTo>
                    <a:pt x="0" y="730"/>
                  </a:lnTo>
                  <a:lnTo>
                    <a:pt x="743" y="730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45"/>
            <p:cNvSpPr/>
            <p:nvPr/>
          </p:nvSpPr>
          <p:spPr>
            <a:xfrm>
              <a:off x="2441110" y="3435946"/>
              <a:ext cx="29170" cy="29140"/>
            </a:xfrm>
            <a:custGeom>
              <a:rect b="b" l="l" r="r" t="t"/>
              <a:pathLst>
                <a:path extrusionOk="0" h="969" w="970">
                  <a:moveTo>
                    <a:pt x="693" y="1"/>
                  </a:moveTo>
                  <a:lnTo>
                    <a:pt x="0" y="278"/>
                  </a:lnTo>
                  <a:lnTo>
                    <a:pt x="290" y="969"/>
                  </a:lnTo>
                  <a:lnTo>
                    <a:pt x="969" y="680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45"/>
            <p:cNvSpPr/>
            <p:nvPr/>
          </p:nvSpPr>
          <p:spPr>
            <a:xfrm>
              <a:off x="2406285" y="3384101"/>
              <a:ext cx="31456" cy="31817"/>
            </a:xfrm>
            <a:custGeom>
              <a:rect b="b" l="l" r="r" t="t"/>
              <a:pathLst>
                <a:path extrusionOk="0" h="1058" w="1046">
                  <a:moveTo>
                    <a:pt x="517" y="1"/>
                  </a:moveTo>
                  <a:lnTo>
                    <a:pt x="1" y="529"/>
                  </a:lnTo>
                  <a:lnTo>
                    <a:pt x="517" y="1057"/>
                  </a:lnTo>
                  <a:lnTo>
                    <a:pt x="1045" y="529"/>
                  </a:lnTo>
                  <a:lnTo>
                    <a:pt x="5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45"/>
            <p:cNvSpPr/>
            <p:nvPr/>
          </p:nvSpPr>
          <p:spPr>
            <a:xfrm>
              <a:off x="2356756" y="3351562"/>
              <a:ext cx="29140" cy="29170"/>
            </a:xfrm>
            <a:custGeom>
              <a:rect b="b" l="l" r="r" t="t"/>
              <a:pathLst>
                <a:path extrusionOk="0" h="970" w="969">
                  <a:moveTo>
                    <a:pt x="289" y="1"/>
                  </a:moveTo>
                  <a:lnTo>
                    <a:pt x="0" y="693"/>
                  </a:lnTo>
                  <a:lnTo>
                    <a:pt x="692" y="970"/>
                  </a:lnTo>
                  <a:lnTo>
                    <a:pt x="968" y="291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45"/>
            <p:cNvSpPr/>
            <p:nvPr/>
          </p:nvSpPr>
          <p:spPr>
            <a:xfrm>
              <a:off x="2233759" y="3432157"/>
              <a:ext cx="155926" cy="155294"/>
            </a:xfrm>
            <a:custGeom>
              <a:rect b="b" l="l" r="r" t="t"/>
              <a:pathLst>
                <a:path extrusionOk="0" h="5164" w="5185">
                  <a:moveTo>
                    <a:pt x="2592" y="2227"/>
                  </a:moveTo>
                  <a:cubicBezTo>
                    <a:pt x="3084" y="2240"/>
                    <a:pt x="3084" y="2945"/>
                    <a:pt x="2592" y="2957"/>
                  </a:cubicBezTo>
                  <a:cubicBezTo>
                    <a:pt x="2391" y="2957"/>
                    <a:pt x="2228" y="2794"/>
                    <a:pt x="2228" y="2593"/>
                  </a:cubicBezTo>
                  <a:cubicBezTo>
                    <a:pt x="2228" y="2391"/>
                    <a:pt x="2391" y="2227"/>
                    <a:pt x="2592" y="2227"/>
                  </a:cubicBezTo>
                  <a:close/>
                  <a:moveTo>
                    <a:pt x="2592" y="743"/>
                  </a:moveTo>
                  <a:cubicBezTo>
                    <a:pt x="4203" y="743"/>
                    <a:pt x="5046" y="2693"/>
                    <a:pt x="3951" y="3851"/>
                  </a:cubicBezTo>
                  <a:cubicBezTo>
                    <a:pt x="3851" y="3611"/>
                    <a:pt x="3687" y="3410"/>
                    <a:pt x="3486" y="3259"/>
                  </a:cubicBezTo>
                  <a:cubicBezTo>
                    <a:pt x="4023" y="2547"/>
                    <a:pt x="3505" y="1485"/>
                    <a:pt x="2609" y="1485"/>
                  </a:cubicBezTo>
                  <a:cubicBezTo>
                    <a:pt x="2603" y="1485"/>
                    <a:pt x="2598" y="1485"/>
                    <a:pt x="2592" y="1486"/>
                  </a:cubicBezTo>
                  <a:cubicBezTo>
                    <a:pt x="2587" y="1485"/>
                    <a:pt x="2581" y="1485"/>
                    <a:pt x="2576" y="1485"/>
                  </a:cubicBezTo>
                  <a:cubicBezTo>
                    <a:pt x="1680" y="1485"/>
                    <a:pt x="1162" y="2547"/>
                    <a:pt x="1712" y="3259"/>
                  </a:cubicBezTo>
                  <a:cubicBezTo>
                    <a:pt x="1510" y="3410"/>
                    <a:pt x="1347" y="3611"/>
                    <a:pt x="1234" y="3851"/>
                  </a:cubicBezTo>
                  <a:cubicBezTo>
                    <a:pt x="152" y="2693"/>
                    <a:pt x="982" y="743"/>
                    <a:pt x="2592" y="743"/>
                  </a:cubicBezTo>
                  <a:close/>
                  <a:moveTo>
                    <a:pt x="2592" y="3700"/>
                  </a:moveTo>
                  <a:cubicBezTo>
                    <a:pt x="2958" y="3700"/>
                    <a:pt x="3247" y="3951"/>
                    <a:pt x="3322" y="4291"/>
                  </a:cubicBezTo>
                  <a:cubicBezTo>
                    <a:pt x="3090" y="4391"/>
                    <a:pt x="2841" y="4442"/>
                    <a:pt x="2594" y="4442"/>
                  </a:cubicBezTo>
                  <a:cubicBezTo>
                    <a:pt x="2348" y="4442"/>
                    <a:pt x="2102" y="4391"/>
                    <a:pt x="1876" y="4291"/>
                  </a:cubicBezTo>
                  <a:cubicBezTo>
                    <a:pt x="1938" y="3951"/>
                    <a:pt x="2240" y="3700"/>
                    <a:pt x="2592" y="3700"/>
                  </a:cubicBezTo>
                  <a:close/>
                  <a:moveTo>
                    <a:pt x="2592" y="1"/>
                  </a:moveTo>
                  <a:cubicBezTo>
                    <a:pt x="1171" y="1"/>
                    <a:pt x="1" y="1158"/>
                    <a:pt x="1" y="2593"/>
                  </a:cubicBezTo>
                  <a:cubicBezTo>
                    <a:pt x="57" y="4314"/>
                    <a:pt x="1317" y="5164"/>
                    <a:pt x="2580" y="5164"/>
                  </a:cubicBezTo>
                  <a:cubicBezTo>
                    <a:pt x="3855" y="5164"/>
                    <a:pt x="5134" y="4299"/>
                    <a:pt x="5184" y="2593"/>
                  </a:cubicBezTo>
                  <a:cubicBezTo>
                    <a:pt x="5184" y="1158"/>
                    <a:pt x="4027" y="1"/>
                    <a:pt x="25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6"/>
          <p:cNvSpPr txBox="1"/>
          <p:nvPr>
            <p:ph type="title"/>
          </p:nvPr>
        </p:nvSpPr>
        <p:spPr>
          <a:xfrm>
            <a:off x="1885156" y="378993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TECHNICAL DIFFICULTIES</a:t>
            </a:r>
            <a:endParaRPr/>
          </a:p>
        </p:txBody>
      </p:sp>
      <p:sp>
        <p:nvSpPr>
          <p:cNvPr id="663" name="Google Shape;663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2025</a:t>
            </a:r>
            <a:endParaRPr/>
          </a:p>
        </p:txBody>
      </p:sp>
      <p:sp>
        <p:nvSpPr>
          <p:cNvPr id="664" name="Google Shape;664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sp>
        <p:nvSpPr>
          <p:cNvPr id="665" name="Google Shape;665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66" name="Google Shape;666;p46"/>
          <p:cNvPicPr preferRelativeResize="0"/>
          <p:nvPr/>
        </p:nvPicPr>
        <p:blipFill rotWithShape="1">
          <a:blip r:embed="rId3">
            <a:alphaModFix/>
          </a:blip>
          <a:srcRect b="11318" l="18728" r="21398" t="6064"/>
          <a:stretch/>
        </p:blipFill>
        <p:spPr>
          <a:xfrm>
            <a:off x="4038600" y="1832675"/>
            <a:ext cx="3938700" cy="378420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46"/>
          <p:cNvSpPr txBox="1"/>
          <p:nvPr/>
        </p:nvSpPr>
        <p:spPr>
          <a:xfrm>
            <a:off x="9047972" y="2141857"/>
            <a:ext cx="186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configuration and installation of the environments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8" name="Google Shape;668;p46"/>
          <p:cNvCxnSpPr/>
          <p:nvPr/>
        </p:nvCxnSpPr>
        <p:spPr>
          <a:xfrm rot="10800000">
            <a:off x="6848669" y="1925827"/>
            <a:ext cx="1828800" cy="21603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med" w="med" type="diamond"/>
          </a:ln>
        </p:spPr>
      </p:cxnSp>
      <p:sp>
        <p:nvSpPr>
          <p:cNvPr id="669" name="Google Shape;669;p46"/>
          <p:cNvSpPr txBox="1"/>
          <p:nvPr/>
        </p:nvSpPr>
        <p:spPr>
          <a:xfrm>
            <a:off x="9047972" y="1575360"/>
            <a:ext cx="24078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accent4"/>
                </a:solidFill>
              </a:rPr>
              <a:t>9</a:t>
            </a:r>
            <a:r>
              <a:rPr b="0" i="0" lang="en-US" sz="2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46"/>
          <p:cNvSpPr txBox="1"/>
          <p:nvPr/>
        </p:nvSpPr>
        <p:spPr>
          <a:xfrm>
            <a:off x="1031551" y="3260242"/>
            <a:ext cx="2001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Gathering the necessary information of what a </a:t>
            </a:r>
            <a:r>
              <a:rPr lang="en-US">
                <a:solidFill>
                  <a:schemeClr val="dk1"/>
                </a:solidFill>
              </a:rPr>
              <a:t>real news reader can benefit of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1" name="Google Shape;671;p46"/>
          <p:cNvCxnSpPr/>
          <p:nvPr/>
        </p:nvCxnSpPr>
        <p:spPr>
          <a:xfrm flipH="1" rot="10800000">
            <a:off x="2530595" y="2962780"/>
            <a:ext cx="1761487" cy="106991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med" w="med" type="diamond"/>
          </a:ln>
        </p:spPr>
      </p:cxnSp>
      <p:sp>
        <p:nvSpPr>
          <p:cNvPr id="672" name="Google Shape;672;p46"/>
          <p:cNvSpPr txBox="1"/>
          <p:nvPr/>
        </p:nvSpPr>
        <p:spPr>
          <a:xfrm>
            <a:off x="1010613" y="2665571"/>
            <a:ext cx="1251711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7F7F7F"/>
                </a:solidFill>
              </a:rPr>
              <a:t>27</a:t>
            </a:r>
            <a:r>
              <a:rPr b="0" i="0" lang="en-US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3" name="Google Shape;673;p46"/>
          <p:cNvCxnSpPr/>
          <p:nvPr/>
        </p:nvCxnSpPr>
        <p:spPr>
          <a:xfrm rot="10800000">
            <a:off x="7913785" y="4294391"/>
            <a:ext cx="959627" cy="99087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med" w="med" type="diamond"/>
          </a:ln>
        </p:spPr>
      </p:cxnSp>
      <p:sp>
        <p:nvSpPr>
          <p:cNvPr id="674" name="Google Shape;674;p46"/>
          <p:cNvSpPr txBox="1"/>
          <p:nvPr/>
        </p:nvSpPr>
        <p:spPr>
          <a:xfrm>
            <a:off x="9047640" y="3821922"/>
            <a:ext cx="13728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accent2"/>
                </a:solidFill>
              </a:rPr>
              <a:t>64</a:t>
            </a:r>
            <a:r>
              <a:rPr b="0" i="0" lang="en-US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46"/>
          <p:cNvSpPr txBox="1"/>
          <p:nvPr/>
        </p:nvSpPr>
        <p:spPr>
          <a:xfrm>
            <a:off x="9047972" y="4393478"/>
            <a:ext cx="25500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Learning new programming language and a new framework that has become widely available and important for a lot of small and scalable projects. And leaning to </a:t>
            </a:r>
            <a:r>
              <a:rPr lang="en-US">
                <a:solidFill>
                  <a:schemeClr val="dk1"/>
                </a:solidFill>
              </a:rPr>
              <a:t>build and use LLM.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7"/>
          <p:cNvSpPr txBox="1"/>
          <p:nvPr>
            <p:ph type="title"/>
          </p:nvPr>
        </p:nvSpPr>
        <p:spPr>
          <a:xfrm>
            <a:off x="1333500" y="1020450"/>
            <a:ext cx="34686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/>
              <a:t>PERSPECTIVE</a:t>
            </a:r>
            <a:endParaRPr/>
          </a:p>
        </p:txBody>
      </p:sp>
      <p:sp>
        <p:nvSpPr>
          <p:cNvPr id="681" name="Google Shape;681;p47"/>
          <p:cNvSpPr txBox="1"/>
          <p:nvPr>
            <p:ph idx="10" type="dt"/>
          </p:nvPr>
        </p:nvSpPr>
        <p:spPr>
          <a:xfrm>
            <a:off x="1333500" y="6356350"/>
            <a:ext cx="9851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2025</a:t>
            </a:r>
            <a:endParaRPr/>
          </a:p>
        </p:txBody>
      </p:sp>
      <p:sp>
        <p:nvSpPr>
          <p:cNvPr id="682" name="Google Shape;682;p47"/>
          <p:cNvSpPr txBox="1"/>
          <p:nvPr>
            <p:ph idx="11" type="ftr"/>
          </p:nvPr>
        </p:nvSpPr>
        <p:spPr>
          <a:xfrm>
            <a:off x="2669886" y="6356349"/>
            <a:ext cx="24828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sp>
        <p:nvSpPr>
          <p:cNvPr id="683" name="Google Shape;683;p47"/>
          <p:cNvSpPr txBox="1"/>
          <p:nvPr>
            <p:ph idx="12" type="sldNum"/>
          </p:nvPr>
        </p:nvSpPr>
        <p:spPr>
          <a:xfrm>
            <a:off x="5536305" y="6356350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84" name="Google Shape;684;p47"/>
          <p:cNvGrpSpPr/>
          <p:nvPr/>
        </p:nvGrpSpPr>
        <p:grpSpPr>
          <a:xfrm>
            <a:off x="1429661" y="2428875"/>
            <a:ext cx="2893631" cy="2405688"/>
            <a:chOff x="6599718" y="2068734"/>
            <a:chExt cx="940737" cy="721067"/>
          </a:xfrm>
        </p:grpSpPr>
        <p:sp>
          <p:nvSpPr>
            <p:cNvPr id="685" name="Google Shape;685;p47"/>
            <p:cNvSpPr/>
            <p:nvPr/>
          </p:nvSpPr>
          <p:spPr>
            <a:xfrm>
              <a:off x="7138953" y="2569473"/>
              <a:ext cx="366935" cy="115933"/>
            </a:xfrm>
            <a:custGeom>
              <a:rect b="b" l="l" r="r" t="t"/>
              <a:pathLst>
                <a:path extrusionOk="0" fill="none" h="33338" w="105517">
                  <a:moveTo>
                    <a:pt x="8231" y="0"/>
                  </a:moveTo>
                  <a:cubicBezTo>
                    <a:pt x="6610" y="2526"/>
                    <a:pt x="5253" y="5215"/>
                    <a:pt x="4198" y="8042"/>
                  </a:cubicBezTo>
                  <a:cubicBezTo>
                    <a:pt x="3205" y="10656"/>
                    <a:pt x="2803" y="13182"/>
                    <a:pt x="2803" y="14991"/>
                  </a:cubicBezTo>
                  <a:cubicBezTo>
                    <a:pt x="2790" y="18636"/>
                    <a:pt x="2840" y="21274"/>
                    <a:pt x="1" y="23008"/>
                  </a:cubicBezTo>
                  <a:cubicBezTo>
                    <a:pt x="164" y="23549"/>
                    <a:pt x="239" y="24114"/>
                    <a:pt x="227" y="24667"/>
                  </a:cubicBezTo>
                  <a:lnTo>
                    <a:pt x="227" y="33338"/>
                  </a:lnTo>
                  <a:lnTo>
                    <a:pt x="105517" y="33338"/>
                  </a:lnTo>
                  <a:lnTo>
                    <a:pt x="10551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374F66"/>
              </a:solidFill>
              <a:prstDash val="solid"/>
              <a:miter lim="125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47"/>
            <p:cNvSpPr/>
            <p:nvPr/>
          </p:nvSpPr>
          <p:spPr>
            <a:xfrm>
              <a:off x="6650497" y="2579172"/>
              <a:ext cx="346397" cy="118079"/>
            </a:xfrm>
            <a:custGeom>
              <a:rect b="b" l="l" r="r" t="t"/>
              <a:pathLst>
                <a:path extrusionOk="0" fill="none" h="33955" w="99611">
                  <a:moveTo>
                    <a:pt x="99372" y="21891"/>
                  </a:moveTo>
                  <a:cubicBezTo>
                    <a:pt x="99359" y="21325"/>
                    <a:pt x="99435" y="20760"/>
                    <a:pt x="99611" y="20219"/>
                  </a:cubicBezTo>
                  <a:cubicBezTo>
                    <a:pt x="96758" y="18485"/>
                    <a:pt x="96808" y="15847"/>
                    <a:pt x="96796" y="12215"/>
                  </a:cubicBezTo>
                  <a:cubicBezTo>
                    <a:pt x="96796" y="10405"/>
                    <a:pt x="96394" y="7880"/>
                    <a:pt x="95414" y="5253"/>
                  </a:cubicBezTo>
                  <a:cubicBezTo>
                    <a:pt x="94735" y="3444"/>
                    <a:pt x="93931" y="1697"/>
                    <a:pt x="93014" y="1"/>
                  </a:cubicBezTo>
                  <a:lnTo>
                    <a:pt x="0" y="1"/>
                  </a:lnTo>
                  <a:lnTo>
                    <a:pt x="0" y="33954"/>
                  </a:lnTo>
                  <a:lnTo>
                    <a:pt x="99372" y="33954"/>
                  </a:lnTo>
                  <a:close/>
                </a:path>
              </a:pathLst>
            </a:custGeom>
            <a:noFill/>
            <a:ln cap="flat" cmpd="sng" w="9525">
              <a:solidFill>
                <a:srgbClr val="DBE3E8"/>
              </a:solidFill>
              <a:prstDash val="solid"/>
              <a:miter lim="125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47"/>
            <p:cNvSpPr/>
            <p:nvPr/>
          </p:nvSpPr>
          <p:spPr>
            <a:xfrm>
              <a:off x="7236268" y="2370428"/>
              <a:ext cx="304187" cy="115978"/>
            </a:xfrm>
            <a:custGeom>
              <a:rect b="b" l="l" r="r" t="t"/>
              <a:pathLst>
                <a:path extrusionOk="0" fill="none" h="33351" w="87473">
                  <a:moveTo>
                    <a:pt x="15181" y="0"/>
                  </a:moveTo>
                  <a:cubicBezTo>
                    <a:pt x="12114" y="11913"/>
                    <a:pt x="6975" y="23210"/>
                    <a:pt x="1" y="33350"/>
                  </a:cubicBezTo>
                  <a:lnTo>
                    <a:pt x="87472" y="33350"/>
                  </a:lnTo>
                  <a:lnTo>
                    <a:pt x="8747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4F677B"/>
              </a:solidFill>
              <a:prstDash val="solid"/>
              <a:miter lim="125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47"/>
            <p:cNvSpPr/>
            <p:nvPr/>
          </p:nvSpPr>
          <p:spPr>
            <a:xfrm>
              <a:off x="7252744" y="2161243"/>
              <a:ext cx="271454" cy="115982"/>
            </a:xfrm>
            <a:custGeom>
              <a:rect b="b" l="l" r="r" t="t"/>
              <a:pathLst>
                <a:path extrusionOk="0" fill="none" h="33352" w="78060">
                  <a:moveTo>
                    <a:pt x="0" y="1"/>
                  </a:moveTo>
                  <a:cubicBezTo>
                    <a:pt x="7288" y="9714"/>
                    <a:pt x="11762" y="21250"/>
                    <a:pt x="12918" y="33351"/>
                  </a:cubicBezTo>
                  <a:lnTo>
                    <a:pt x="78060" y="33351"/>
                  </a:lnTo>
                  <a:lnTo>
                    <a:pt x="7806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3C3CE"/>
              </a:solidFill>
              <a:prstDash val="solid"/>
              <a:miter lim="125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47"/>
            <p:cNvSpPr/>
            <p:nvPr/>
          </p:nvSpPr>
          <p:spPr>
            <a:xfrm>
              <a:off x="6599718" y="2199610"/>
              <a:ext cx="260051" cy="115978"/>
            </a:xfrm>
            <a:custGeom>
              <a:rect b="b" l="l" r="r" t="t"/>
              <a:pathLst>
                <a:path extrusionOk="0" fill="none" h="33351" w="74781">
                  <a:moveTo>
                    <a:pt x="68246" y="28752"/>
                  </a:moveTo>
                  <a:cubicBezTo>
                    <a:pt x="68234" y="18800"/>
                    <a:pt x="70471" y="8973"/>
                    <a:pt x="74781" y="1"/>
                  </a:cubicBezTo>
                  <a:lnTo>
                    <a:pt x="1" y="1"/>
                  </a:lnTo>
                  <a:lnTo>
                    <a:pt x="1" y="33351"/>
                  </a:lnTo>
                  <a:lnTo>
                    <a:pt x="68397" y="33351"/>
                  </a:lnTo>
                  <a:cubicBezTo>
                    <a:pt x="68284" y="31818"/>
                    <a:pt x="68221" y="30285"/>
                    <a:pt x="68246" y="2875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FA1AF"/>
              </a:solidFill>
              <a:prstDash val="solid"/>
              <a:miter lim="125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47"/>
            <p:cNvSpPr/>
            <p:nvPr/>
          </p:nvSpPr>
          <p:spPr>
            <a:xfrm>
              <a:off x="6605967" y="2389697"/>
              <a:ext cx="307727" cy="116023"/>
            </a:xfrm>
            <a:custGeom>
              <a:rect b="b" l="l" r="r" t="t"/>
              <a:pathLst>
                <a:path extrusionOk="0" fill="none" h="33364" w="88491">
                  <a:moveTo>
                    <a:pt x="70835" y="1"/>
                  </a:moveTo>
                  <a:lnTo>
                    <a:pt x="1" y="1"/>
                  </a:lnTo>
                  <a:lnTo>
                    <a:pt x="1" y="33363"/>
                  </a:lnTo>
                  <a:lnTo>
                    <a:pt x="88490" y="33363"/>
                  </a:lnTo>
                  <a:cubicBezTo>
                    <a:pt x="80662" y="23386"/>
                    <a:pt x="74680" y="12089"/>
                    <a:pt x="7083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9D4DC"/>
              </a:solidFill>
              <a:prstDash val="solid"/>
              <a:miter lim="125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1" name="Google Shape;691;p47"/>
            <p:cNvGrpSpPr/>
            <p:nvPr/>
          </p:nvGrpSpPr>
          <p:grpSpPr>
            <a:xfrm>
              <a:off x="6836957" y="2068734"/>
              <a:ext cx="461892" cy="721067"/>
              <a:chOff x="6836957" y="2068734"/>
              <a:chExt cx="461892" cy="721067"/>
            </a:xfrm>
          </p:grpSpPr>
          <p:sp>
            <p:nvSpPr>
              <p:cNvPr id="692" name="Google Shape;692;p47"/>
              <p:cNvSpPr/>
              <p:nvPr/>
            </p:nvSpPr>
            <p:spPr>
              <a:xfrm>
                <a:off x="7080441" y="2287271"/>
                <a:ext cx="187336" cy="123319"/>
              </a:xfrm>
              <a:custGeom>
                <a:rect b="b" l="l" r="r" t="t"/>
                <a:pathLst>
                  <a:path extrusionOk="0" fill="none" h="35462" w="53871">
                    <a:moveTo>
                      <a:pt x="1" y="35461"/>
                    </a:moveTo>
                    <a:lnTo>
                      <a:pt x="47249" y="35461"/>
                    </a:lnTo>
                    <a:cubicBezTo>
                      <a:pt x="51018" y="26213"/>
                      <a:pt x="52665" y="18083"/>
                      <a:pt x="53368" y="12453"/>
                    </a:cubicBezTo>
                    <a:lnTo>
                      <a:pt x="53368" y="12415"/>
                    </a:lnTo>
                    <a:cubicBezTo>
                      <a:pt x="53381" y="12315"/>
                      <a:pt x="53381" y="12227"/>
                      <a:pt x="53393" y="12139"/>
                    </a:cubicBezTo>
                    <a:lnTo>
                      <a:pt x="53419" y="11950"/>
                    </a:lnTo>
                    <a:lnTo>
                      <a:pt x="53469" y="11548"/>
                    </a:lnTo>
                    <a:cubicBezTo>
                      <a:pt x="53506" y="11171"/>
                      <a:pt x="53544" y="10807"/>
                      <a:pt x="53582" y="10455"/>
                    </a:cubicBezTo>
                    <a:cubicBezTo>
                      <a:pt x="53620" y="10091"/>
                      <a:pt x="53645" y="9789"/>
                      <a:pt x="53670" y="9487"/>
                    </a:cubicBezTo>
                    <a:lnTo>
                      <a:pt x="53682" y="9362"/>
                    </a:lnTo>
                    <a:lnTo>
                      <a:pt x="53682" y="9324"/>
                    </a:lnTo>
                    <a:cubicBezTo>
                      <a:pt x="53871" y="6899"/>
                      <a:pt x="53846" y="5441"/>
                      <a:pt x="53846" y="5253"/>
                    </a:cubicBezTo>
                    <a:lnTo>
                      <a:pt x="53833" y="5077"/>
                    </a:lnTo>
                    <a:lnTo>
                      <a:pt x="53833" y="4951"/>
                    </a:lnTo>
                    <a:cubicBezTo>
                      <a:pt x="53833" y="3280"/>
                      <a:pt x="53758" y="1634"/>
                      <a:pt x="5362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4F677B"/>
                </a:solidFill>
                <a:prstDash val="solid"/>
                <a:miter lim="1256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47"/>
              <p:cNvSpPr/>
              <p:nvPr/>
            </p:nvSpPr>
            <p:spPr>
              <a:xfrm>
                <a:off x="7080441" y="2105091"/>
                <a:ext cx="182750" cy="157141"/>
              </a:xfrm>
              <a:custGeom>
                <a:rect b="b" l="l" r="r" t="t"/>
                <a:pathLst>
                  <a:path extrusionOk="0" fill="none" h="45188" w="52552">
                    <a:moveTo>
                      <a:pt x="1" y="45188"/>
                    </a:moveTo>
                    <a:lnTo>
                      <a:pt x="52551" y="45188"/>
                    </a:lnTo>
                    <a:cubicBezTo>
                      <a:pt x="47211" y="20458"/>
                      <a:pt x="25899" y="1609"/>
                      <a:pt x="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B3C3CE"/>
                </a:solidFill>
                <a:prstDash val="solid"/>
                <a:miter lim="1256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47"/>
              <p:cNvSpPr/>
              <p:nvPr/>
            </p:nvSpPr>
            <p:spPr>
              <a:xfrm>
                <a:off x="6872702" y="2287006"/>
                <a:ext cx="187378" cy="123364"/>
              </a:xfrm>
              <a:custGeom>
                <a:rect b="b" l="l" r="r" t="t"/>
                <a:pathLst>
                  <a:path extrusionOk="0" fill="none" h="35475" w="53883">
                    <a:moveTo>
                      <a:pt x="53883" y="1"/>
                    </a:moveTo>
                    <a:lnTo>
                      <a:pt x="239" y="1"/>
                    </a:lnTo>
                    <a:cubicBezTo>
                      <a:pt x="101" y="1634"/>
                      <a:pt x="13" y="3293"/>
                      <a:pt x="13" y="4964"/>
                    </a:cubicBezTo>
                    <a:lnTo>
                      <a:pt x="13" y="5266"/>
                    </a:lnTo>
                    <a:cubicBezTo>
                      <a:pt x="13" y="5454"/>
                      <a:pt x="0" y="6912"/>
                      <a:pt x="189" y="9312"/>
                    </a:cubicBezTo>
                    <a:lnTo>
                      <a:pt x="189" y="9375"/>
                    </a:lnTo>
                    <a:lnTo>
                      <a:pt x="189" y="9488"/>
                    </a:lnTo>
                    <a:lnTo>
                      <a:pt x="189" y="9488"/>
                    </a:lnTo>
                    <a:cubicBezTo>
                      <a:pt x="214" y="9802"/>
                      <a:pt x="252" y="10116"/>
                      <a:pt x="277" y="10443"/>
                    </a:cubicBezTo>
                    <a:cubicBezTo>
                      <a:pt x="314" y="10820"/>
                      <a:pt x="352" y="11185"/>
                      <a:pt x="390" y="11536"/>
                    </a:cubicBezTo>
                    <a:lnTo>
                      <a:pt x="440" y="11964"/>
                    </a:lnTo>
                    <a:lnTo>
                      <a:pt x="465" y="12140"/>
                    </a:lnTo>
                    <a:lnTo>
                      <a:pt x="503" y="12416"/>
                    </a:lnTo>
                    <a:lnTo>
                      <a:pt x="503" y="12466"/>
                    </a:lnTo>
                    <a:cubicBezTo>
                      <a:pt x="1194" y="18083"/>
                      <a:pt x="2840" y="26226"/>
                      <a:pt x="6610" y="35475"/>
                    </a:cubicBezTo>
                    <a:lnTo>
                      <a:pt x="53883" y="3547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C9D4DC"/>
                </a:solidFill>
                <a:prstDash val="solid"/>
                <a:miter lim="1256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Google Shape;695;p47"/>
              <p:cNvSpPr/>
              <p:nvPr/>
            </p:nvSpPr>
            <p:spPr>
              <a:xfrm>
                <a:off x="6902504" y="2430686"/>
                <a:ext cx="152902" cy="185984"/>
              </a:xfrm>
              <a:custGeom>
                <a:rect b="b" l="l" r="r" t="t"/>
                <a:pathLst>
                  <a:path extrusionOk="0" fill="none" h="53482" w="43969">
                    <a:moveTo>
                      <a:pt x="43968" y="1"/>
                    </a:moveTo>
                    <a:lnTo>
                      <a:pt x="0" y="1"/>
                    </a:lnTo>
                    <a:cubicBezTo>
                      <a:pt x="4235" y="8319"/>
                      <a:pt x="10254" y="17191"/>
                      <a:pt x="18837" y="25723"/>
                    </a:cubicBezTo>
                    <a:cubicBezTo>
                      <a:pt x="24454" y="31315"/>
                      <a:pt x="28638" y="37724"/>
                      <a:pt x="31302" y="44823"/>
                    </a:cubicBezTo>
                    <a:cubicBezTo>
                      <a:pt x="31792" y="46130"/>
                      <a:pt x="32194" y="47462"/>
                      <a:pt x="32508" y="48819"/>
                    </a:cubicBezTo>
                    <a:cubicBezTo>
                      <a:pt x="33111" y="51534"/>
                      <a:pt x="35524" y="53469"/>
                      <a:pt x="38301" y="53481"/>
                    </a:cubicBezTo>
                    <a:lnTo>
                      <a:pt x="43968" y="5348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DBE3E8"/>
                </a:solidFill>
                <a:prstDash val="solid"/>
                <a:miter lim="1256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" name="Google Shape;696;p47"/>
              <p:cNvSpPr/>
              <p:nvPr/>
            </p:nvSpPr>
            <p:spPr>
              <a:xfrm>
                <a:off x="6877289" y="2104831"/>
                <a:ext cx="182791" cy="157141"/>
              </a:xfrm>
              <a:custGeom>
                <a:rect b="b" l="l" r="r" t="t"/>
                <a:pathLst>
                  <a:path extrusionOk="0" fill="none" h="45188" w="52564">
                    <a:moveTo>
                      <a:pt x="52564" y="45187"/>
                    </a:moveTo>
                    <a:lnTo>
                      <a:pt x="52564" y="0"/>
                    </a:lnTo>
                    <a:cubicBezTo>
                      <a:pt x="26653" y="1621"/>
                      <a:pt x="5354" y="20470"/>
                      <a:pt x="1" y="4518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FA1AF"/>
                </a:solidFill>
                <a:prstDash val="solid"/>
                <a:miter lim="1256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" name="Google Shape;697;p47"/>
              <p:cNvSpPr/>
              <p:nvPr/>
            </p:nvSpPr>
            <p:spPr>
              <a:xfrm>
                <a:off x="7080441" y="2430686"/>
                <a:ext cx="152860" cy="185938"/>
              </a:xfrm>
              <a:custGeom>
                <a:rect b="b" l="l" r="r" t="t"/>
                <a:pathLst>
                  <a:path extrusionOk="0" fill="none" h="53469" w="43957">
                    <a:moveTo>
                      <a:pt x="1" y="1"/>
                    </a:moveTo>
                    <a:lnTo>
                      <a:pt x="1" y="53469"/>
                    </a:lnTo>
                    <a:lnTo>
                      <a:pt x="5668" y="53469"/>
                    </a:lnTo>
                    <a:cubicBezTo>
                      <a:pt x="8445" y="53456"/>
                      <a:pt x="10845" y="51521"/>
                      <a:pt x="11448" y="48819"/>
                    </a:cubicBezTo>
                    <a:cubicBezTo>
                      <a:pt x="11762" y="47450"/>
                      <a:pt x="12165" y="46118"/>
                      <a:pt x="12655" y="44811"/>
                    </a:cubicBezTo>
                    <a:cubicBezTo>
                      <a:pt x="15319" y="37724"/>
                      <a:pt x="19503" y="31302"/>
                      <a:pt x="25120" y="25723"/>
                    </a:cubicBezTo>
                    <a:cubicBezTo>
                      <a:pt x="33703" y="17191"/>
                      <a:pt x="39722" y="8319"/>
                      <a:pt x="4395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374F66"/>
                </a:solidFill>
                <a:prstDash val="solid"/>
                <a:miter lim="1256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98" name="Google Shape;698;p47"/>
              <p:cNvGrpSpPr/>
              <p:nvPr/>
            </p:nvGrpSpPr>
            <p:grpSpPr>
              <a:xfrm>
                <a:off x="6836957" y="2068734"/>
                <a:ext cx="461892" cy="721067"/>
                <a:chOff x="6836957" y="2068734"/>
                <a:chExt cx="461892" cy="721067"/>
              </a:xfrm>
            </p:grpSpPr>
            <p:sp>
              <p:nvSpPr>
                <p:cNvPr id="699" name="Google Shape;699;p47"/>
                <p:cNvSpPr/>
                <p:nvPr/>
              </p:nvSpPr>
              <p:spPr>
                <a:xfrm>
                  <a:off x="6996059" y="2711098"/>
                  <a:ext cx="143729" cy="78703"/>
                </a:xfrm>
                <a:custGeom>
                  <a:rect b="b" l="l" r="r" t="t"/>
                  <a:pathLst>
                    <a:path extrusionOk="0" fill="none" h="22632" w="41331">
                      <a:moveTo>
                        <a:pt x="20659" y="22632"/>
                      </a:moveTo>
                      <a:lnTo>
                        <a:pt x="20659" y="22632"/>
                      </a:lnTo>
                      <a:cubicBezTo>
                        <a:pt x="19252" y="22632"/>
                        <a:pt x="1" y="15658"/>
                        <a:pt x="1" y="5253"/>
                      </a:cubicBezTo>
                      <a:lnTo>
                        <a:pt x="1" y="0"/>
                      </a:lnTo>
                      <a:lnTo>
                        <a:pt x="41318" y="0"/>
                      </a:lnTo>
                      <a:lnTo>
                        <a:pt x="41318" y="5253"/>
                      </a:lnTo>
                      <a:cubicBezTo>
                        <a:pt x="41330" y="14125"/>
                        <a:pt x="22079" y="22632"/>
                        <a:pt x="20659" y="22632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E3E7EA"/>
                  </a:solidFill>
                  <a:prstDash val="solid"/>
                  <a:miter lim="1256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0" name="Google Shape;700;p47"/>
                <p:cNvSpPr/>
                <p:nvPr/>
              </p:nvSpPr>
              <p:spPr>
                <a:xfrm>
                  <a:off x="6996059" y="2647693"/>
                  <a:ext cx="143683" cy="88753"/>
                </a:xfrm>
                <a:custGeom>
                  <a:rect b="b" l="l" r="r" t="t"/>
                  <a:pathLst>
                    <a:path extrusionOk="0" fill="none" h="25522" w="41318">
                      <a:moveTo>
                        <a:pt x="667" y="0"/>
                      </a:moveTo>
                      <a:lnTo>
                        <a:pt x="40652" y="0"/>
                      </a:lnTo>
                      <a:cubicBezTo>
                        <a:pt x="41016" y="0"/>
                        <a:pt x="41318" y="980"/>
                        <a:pt x="41318" y="2199"/>
                      </a:cubicBezTo>
                      <a:lnTo>
                        <a:pt x="41318" y="23323"/>
                      </a:lnTo>
                      <a:cubicBezTo>
                        <a:pt x="41318" y="24542"/>
                        <a:pt x="41016" y="25522"/>
                        <a:pt x="40652" y="25522"/>
                      </a:cubicBezTo>
                      <a:lnTo>
                        <a:pt x="667" y="25522"/>
                      </a:lnTo>
                      <a:cubicBezTo>
                        <a:pt x="302" y="25522"/>
                        <a:pt x="1" y="24542"/>
                        <a:pt x="1" y="23323"/>
                      </a:cubicBezTo>
                      <a:lnTo>
                        <a:pt x="1" y="2187"/>
                      </a:lnTo>
                      <a:cubicBezTo>
                        <a:pt x="1" y="980"/>
                        <a:pt x="302" y="0"/>
                        <a:pt x="667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E3E7EA"/>
                  </a:solidFill>
                  <a:prstDash val="solid"/>
                  <a:miter lim="1256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1" name="Google Shape;701;p47"/>
                <p:cNvSpPr/>
                <p:nvPr/>
              </p:nvSpPr>
              <p:spPr>
                <a:xfrm>
                  <a:off x="6990467" y="2723683"/>
                  <a:ext cx="154870" cy="12721"/>
                </a:xfrm>
                <a:custGeom>
                  <a:rect b="b" l="l" r="r" t="t"/>
                  <a:pathLst>
                    <a:path extrusionOk="0" fill="none" h="3658" w="44535">
                      <a:moveTo>
                        <a:pt x="327" y="0"/>
                      </a:moveTo>
                      <a:lnTo>
                        <a:pt x="44207" y="0"/>
                      </a:lnTo>
                      <a:cubicBezTo>
                        <a:pt x="44383" y="0"/>
                        <a:pt x="44534" y="139"/>
                        <a:pt x="44534" y="327"/>
                      </a:cubicBezTo>
                      <a:lnTo>
                        <a:pt x="44534" y="3343"/>
                      </a:lnTo>
                      <a:cubicBezTo>
                        <a:pt x="44534" y="3519"/>
                        <a:pt x="44383" y="3657"/>
                        <a:pt x="44207" y="3657"/>
                      </a:cubicBezTo>
                      <a:lnTo>
                        <a:pt x="327" y="3657"/>
                      </a:lnTo>
                      <a:cubicBezTo>
                        <a:pt x="151" y="3657"/>
                        <a:pt x="0" y="3519"/>
                        <a:pt x="0" y="3343"/>
                      </a:cubicBezTo>
                      <a:lnTo>
                        <a:pt x="0" y="327"/>
                      </a:lnTo>
                      <a:cubicBezTo>
                        <a:pt x="0" y="139"/>
                        <a:pt x="151" y="0"/>
                        <a:pt x="327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EEF0F2"/>
                  </a:solidFill>
                  <a:prstDash val="solid"/>
                  <a:miter lim="1256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2" name="Google Shape;702;p47"/>
                <p:cNvSpPr/>
                <p:nvPr/>
              </p:nvSpPr>
              <p:spPr>
                <a:xfrm>
                  <a:off x="6990467" y="2698339"/>
                  <a:ext cx="154870" cy="12762"/>
                </a:xfrm>
                <a:custGeom>
                  <a:rect b="b" l="l" r="r" t="t"/>
                  <a:pathLst>
                    <a:path extrusionOk="0" fill="none" h="3670" w="44535">
                      <a:moveTo>
                        <a:pt x="42700" y="3669"/>
                      </a:moveTo>
                      <a:lnTo>
                        <a:pt x="1835" y="3669"/>
                      </a:lnTo>
                      <a:cubicBezTo>
                        <a:pt x="830" y="3657"/>
                        <a:pt x="13" y="2840"/>
                        <a:pt x="0" y="1835"/>
                      </a:cubicBezTo>
                      <a:lnTo>
                        <a:pt x="0" y="1835"/>
                      </a:lnTo>
                      <a:cubicBezTo>
                        <a:pt x="13" y="817"/>
                        <a:pt x="830" y="0"/>
                        <a:pt x="1835" y="0"/>
                      </a:cubicBezTo>
                      <a:lnTo>
                        <a:pt x="42700" y="0"/>
                      </a:lnTo>
                      <a:cubicBezTo>
                        <a:pt x="43717" y="0"/>
                        <a:pt x="44534" y="817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40"/>
                        <a:pt x="43717" y="3657"/>
                        <a:pt x="42700" y="3669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EEF0F2"/>
                  </a:solidFill>
                  <a:prstDash val="solid"/>
                  <a:miter lim="1256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3" name="Google Shape;703;p47"/>
                <p:cNvSpPr/>
                <p:nvPr/>
              </p:nvSpPr>
              <p:spPr>
                <a:xfrm>
                  <a:off x="6990467" y="2647648"/>
                  <a:ext cx="154870" cy="12762"/>
                </a:xfrm>
                <a:custGeom>
                  <a:rect b="b" l="l" r="r" t="t"/>
                  <a:pathLst>
                    <a:path extrusionOk="0" fill="none" h="3670" w="44535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30" y="3670"/>
                        <a:pt x="13" y="2853"/>
                        <a:pt x="0" y="1835"/>
                      </a:cubicBezTo>
                      <a:lnTo>
                        <a:pt x="0" y="1835"/>
                      </a:lnTo>
                      <a:cubicBezTo>
                        <a:pt x="13" y="830"/>
                        <a:pt x="830" y="13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3"/>
                        <a:pt x="44534" y="830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53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EEF0F2"/>
                  </a:solidFill>
                  <a:prstDash val="solid"/>
                  <a:miter lim="1256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4" name="Google Shape;704;p47"/>
                <p:cNvSpPr/>
                <p:nvPr/>
              </p:nvSpPr>
              <p:spPr>
                <a:xfrm>
                  <a:off x="6990467" y="2672992"/>
                  <a:ext cx="154870" cy="12766"/>
                </a:xfrm>
                <a:custGeom>
                  <a:rect b="b" l="l" r="r" t="t"/>
                  <a:pathLst>
                    <a:path extrusionOk="0" fill="none" h="3671" w="44535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17" y="3670"/>
                        <a:pt x="0" y="2841"/>
                        <a:pt x="0" y="1836"/>
                      </a:cubicBezTo>
                      <a:lnTo>
                        <a:pt x="0" y="1836"/>
                      </a:lnTo>
                      <a:cubicBezTo>
                        <a:pt x="13" y="818"/>
                        <a:pt x="830" y="1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"/>
                        <a:pt x="44534" y="818"/>
                        <a:pt x="44534" y="1836"/>
                      </a:cubicBezTo>
                      <a:lnTo>
                        <a:pt x="44534" y="1836"/>
                      </a:lnTo>
                      <a:cubicBezTo>
                        <a:pt x="44534" y="2841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EEF0F2"/>
                  </a:solidFill>
                  <a:prstDash val="solid"/>
                  <a:miter lim="1256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5" name="Google Shape;705;p47"/>
                <p:cNvSpPr/>
                <p:nvPr/>
              </p:nvSpPr>
              <p:spPr>
                <a:xfrm>
                  <a:off x="6836957" y="2068734"/>
                  <a:ext cx="461892" cy="589756"/>
                </a:xfrm>
                <a:custGeom>
                  <a:rect b="b" l="l" r="r" t="t"/>
                  <a:pathLst>
                    <a:path extrusionOk="0" fill="none" h="169592" w="132823">
                      <a:moveTo>
                        <a:pt x="132307" y="74442"/>
                      </a:moveTo>
                      <a:cubicBezTo>
                        <a:pt x="132332" y="74278"/>
                        <a:pt x="132345" y="74127"/>
                        <a:pt x="132357" y="73977"/>
                      </a:cubicBezTo>
                      <a:cubicBezTo>
                        <a:pt x="132408" y="73562"/>
                        <a:pt x="132458" y="73135"/>
                        <a:pt x="132496" y="72720"/>
                      </a:cubicBezTo>
                      <a:cubicBezTo>
                        <a:pt x="132533" y="72343"/>
                        <a:pt x="132558" y="71991"/>
                        <a:pt x="132584" y="71639"/>
                      </a:cubicBezTo>
                      <a:cubicBezTo>
                        <a:pt x="132584" y="71577"/>
                        <a:pt x="132596" y="71501"/>
                        <a:pt x="132609" y="71438"/>
                      </a:cubicBezTo>
                      <a:cubicBezTo>
                        <a:pt x="132759" y="69754"/>
                        <a:pt x="132822" y="68071"/>
                        <a:pt x="132797" y="66387"/>
                      </a:cubicBezTo>
                      <a:cubicBezTo>
                        <a:pt x="132797" y="29719"/>
                        <a:pt x="103079" y="1"/>
                        <a:pt x="66411" y="1"/>
                      </a:cubicBezTo>
                      <a:cubicBezTo>
                        <a:pt x="29744" y="1"/>
                        <a:pt x="25" y="29719"/>
                        <a:pt x="25" y="66387"/>
                      </a:cubicBezTo>
                      <a:cubicBezTo>
                        <a:pt x="0" y="68071"/>
                        <a:pt x="63" y="69754"/>
                        <a:pt x="214" y="71438"/>
                      </a:cubicBezTo>
                      <a:cubicBezTo>
                        <a:pt x="214" y="71501"/>
                        <a:pt x="226" y="71577"/>
                        <a:pt x="239" y="71639"/>
                      </a:cubicBezTo>
                      <a:cubicBezTo>
                        <a:pt x="264" y="71991"/>
                        <a:pt x="289" y="72343"/>
                        <a:pt x="327" y="72720"/>
                      </a:cubicBezTo>
                      <a:cubicBezTo>
                        <a:pt x="365" y="73135"/>
                        <a:pt x="415" y="73562"/>
                        <a:pt x="465" y="73977"/>
                      </a:cubicBezTo>
                      <a:cubicBezTo>
                        <a:pt x="478" y="74127"/>
                        <a:pt x="490" y="74278"/>
                        <a:pt x="515" y="74442"/>
                      </a:cubicBezTo>
                      <a:cubicBezTo>
                        <a:pt x="528" y="74617"/>
                        <a:pt x="553" y="74806"/>
                        <a:pt x="578" y="74994"/>
                      </a:cubicBezTo>
                      <a:cubicBezTo>
                        <a:pt x="2187" y="87887"/>
                        <a:pt x="8306" y="113182"/>
                        <a:pt x="31390" y="136140"/>
                      </a:cubicBezTo>
                      <a:cubicBezTo>
                        <a:pt x="35926" y="140652"/>
                        <a:pt x="39545" y="146030"/>
                        <a:pt x="41782" y="152036"/>
                      </a:cubicBezTo>
                      <a:cubicBezTo>
                        <a:pt x="42775" y="154650"/>
                        <a:pt x="43164" y="157176"/>
                        <a:pt x="43177" y="158985"/>
                      </a:cubicBezTo>
                      <a:cubicBezTo>
                        <a:pt x="43202" y="166299"/>
                        <a:pt x="42976" y="169591"/>
                        <a:pt x="66411" y="169591"/>
                      </a:cubicBezTo>
                      <a:cubicBezTo>
                        <a:pt x="89834" y="169591"/>
                        <a:pt x="89621" y="166286"/>
                        <a:pt x="89646" y="158985"/>
                      </a:cubicBezTo>
                      <a:cubicBezTo>
                        <a:pt x="89646" y="157176"/>
                        <a:pt x="90048" y="154650"/>
                        <a:pt x="91041" y="152036"/>
                      </a:cubicBezTo>
                      <a:cubicBezTo>
                        <a:pt x="93277" y="146042"/>
                        <a:pt x="96896" y="140652"/>
                        <a:pt x="101433" y="136140"/>
                      </a:cubicBezTo>
                      <a:cubicBezTo>
                        <a:pt x="124516" y="113182"/>
                        <a:pt x="130636" y="87887"/>
                        <a:pt x="132244" y="74994"/>
                      </a:cubicBezTo>
                      <a:cubicBezTo>
                        <a:pt x="132269" y="74806"/>
                        <a:pt x="132295" y="74617"/>
                        <a:pt x="132307" y="74442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FEFEFE"/>
                  </a:solidFill>
                  <a:prstDash val="solid"/>
                  <a:miter lim="1256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  <mc:AlternateContent>
    <mc:Choice Requires="p14">
      <p:transition spd="slow" p14:dur="3400">
        <p:fade thruBlk="1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48"/>
          <p:cNvSpPr txBox="1"/>
          <p:nvPr>
            <p:ph type="title"/>
          </p:nvPr>
        </p:nvSpPr>
        <p:spPr>
          <a:xfrm>
            <a:off x="5476875" y="1008515"/>
            <a:ext cx="5111750" cy="6413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/>
              <a:t>PERSPECTIVE</a:t>
            </a:r>
            <a:endParaRPr/>
          </a:p>
        </p:txBody>
      </p:sp>
      <p:sp>
        <p:nvSpPr>
          <p:cNvPr id="711" name="Google Shape;711;p48"/>
          <p:cNvSpPr txBox="1"/>
          <p:nvPr>
            <p:ph idx="1" type="body"/>
          </p:nvPr>
        </p:nvSpPr>
        <p:spPr>
          <a:xfrm>
            <a:off x="5476875" y="2151675"/>
            <a:ext cx="4776900" cy="300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API Development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Mobile version (Application) with full API integration. 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Real-time Misinformation Detection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Expert Review Process</a:t>
            </a:r>
            <a:endParaRPr sz="2000"/>
          </a:p>
        </p:txBody>
      </p:sp>
      <p:sp>
        <p:nvSpPr>
          <p:cNvPr id="712" name="Google Shape;712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2025</a:t>
            </a:r>
            <a:endParaRPr/>
          </a:p>
        </p:txBody>
      </p:sp>
      <p:sp>
        <p:nvSpPr>
          <p:cNvPr id="713" name="Google Shape;713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sp>
        <p:nvSpPr>
          <p:cNvPr id="714" name="Google Shape;714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5" name="Google Shape;715;p48"/>
          <p:cNvCxnSpPr/>
          <p:nvPr/>
        </p:nvCxnSpPr>
        <p:spPr>
          <a:xfrm>
            <a:off x="5594869" y="1734388"/>
            <a:ext cx="2473864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49"/>
          <p:cNvSpPr txBox="1"/>
          <p:nvPr>
            <p:ph type="ctrTitle"/>
          </p:nvPr>
        </p:nvSpPr>
        <p:spPr>
          <a:xfrm>
            <a:off x="4267200" y="1302471"/>
            <a:ext cx="4179570" cy="15247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721" name="Google Shape;721;p49"/>
          <p:cNvSpPr txBox="1"/>
          <p:nvPr>
            <p:ph idx="1" type="subTitle"/>
          </p:nvPr>
        </p:nvSpPr>
        <p:spPr>
          <a:xfrm>
            <a:off x="4267200" y="2924838"/>
            <a:ext cx="4179570" cy="2004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Nacir Chahine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+961 70 285656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chahinnacir@gmail.com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nassir.bio.link</a:t>
            </a:r>
            <a:endParaRPr/>
          </a:p>
        </p:txBody>
      </p:sp>
      <p:sp>
        <p:nvSpPr>
          <p:cNvPr id="722" name="Google Shape;722;p49"/>
          <p:cNvSpPr txBox="1"/>
          <p:nvPr>
            <p:ph idx="12" type="sldNum"/>
          </p:nvPr>
        </p:nvSpPr>
        <p:spPr>
          <a:xfrm>
            <a:off x="9579428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3" name="Google Shape;723;p49"/>
          <p:cNvSpPr txBox="1"/>
          <p:nvPr>
            <p:ph idx="10" type="dt"/>
          </p:nvPr>
        </p:nvSpPr>
        <p:spPr>
          <a:xfrm>
            <a:off x="4267200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2025</a:t>
            </a:r>
            <a:endParaRPr/>
          </a:p>
        </p:txBody>
      </p:sp>
      <p:sp>
        <p:nvSpPr>
          <p:cNvPr id="724" name="Google Shape;724;p49"/>
          <p:cNvSpPr txBox="1"/>
          <p:nvPr>
            <p:ph idx="11" type="ftr"/>
          </p:nvPr>
        </p:nvSpPr>
        <p:spPr>
          <a:xfrm>
            <a:off x="6479721" y="6356350"/>
            <a:ext cx="2661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sp>
        <p:nvSpPr>
          <p:cNvPr id="725" name="Google Shape;725;p49"/>
          <p:cNvSpPr txBox="1"/>
          <p:nvPr/>
        </p:nvSpPr>
        <p:spPr>
          <a:xfrm>
            <a:off x="4267200" y="4928999"/>
            <a:ext cx="2212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Jury: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Dr.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Dr. 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300">
        <p:fade thruBlk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4"/>
          <p:cNvSpPr txBox="1"/>
          <p:nvPr>
            <p:ph idx="12" type="sldNum"/>
          </p:nvPr>
        </p:nvSpPr>
        <p:spPr>
          <a:xfrm>
            <a:off x="10700656" y="6356350"/>
            <a:ext cx="65314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4" name="Google Shape;324;p24"/>
          <p:cNvSpPr txBox="1"/>
          <p:nvPr/>
        </p:nvSpPr>
        <p:spPr>
          <a:xfrm>
            <a:off x="4055839" y="1065260"/>
            <a:ext cx="3600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5" name="Google Shape;325;p24"/>
          <p:cNvCxnSpPr/>
          <p:nvPr/>
        </p:nvCxnSpPr>
        <p:spPr>
          <a:xfrm flipH="1" rot="10800000">
            <a:off x="4208237" y="1545763"/>
            <a:ext cx="1647601" cy="4858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6" name="Google Shape;326;p24"/>
          <p:cNvSpPr/>
          <p:nvPr/>
        </p:nvSpPr>
        <p:spPr>
          <a:xfrm>
            <a:off x="2915525" y="2098400"/>
            <a:ext cx="7497000" cy="4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>
                <a:solidFill>
                  <a:schemeClr val="dk1"/>
                </a:solidFill>
              </a:rPr>
              <a:t>A web application to analyze and summarize news articles</a:t>
            </a:r>
            <a:endParaRPr sz="2500">
              <a:solidFill>
                <a:schemeClr val="dk1"/>
              </a:solidFill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-29845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>
                <a:solidFill>
                  <a:schemeClr val="dk1"/>
                </a:solidFill>
              </a:rPr>
              <a:t>Helps users identify bias, sentiment, fallacies,  and misinformation</a:t>
            </a:r>
            <a:endParaRPr sz="2500">
              <a:solidFill>
                <a:schemeClr val="dk1"/>
              </a:solidFill>
            </a:endParaRPr>
          </a:p>
          <a:p>
            <a:pPr indent="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-29845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>
                <a:solidFill>
                  <a:schemeClr val="dk1"/>
                </a:solidFill>
              </a:rPr>
              <a:t>Combines traditional NLP with AI models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327" name="Google Shape;327;p24"/>
          <p:cNvSpPr/>
          <p:nvPr/>
        </p:nvSpPr>
        <p:spPr>
          <a:xfrm>
            <a:off x="9564255" y="5547241"/>
            <a:ext cx="707754" cy="4260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8" name="Google Shape;328;p24"/>
          <p:cNvCxnSpPr/>
          <p:nvPr/>
        </p:nvCxnSpPr>
        <p:spPr>
          <a:xfrm>
            <a:off x="4123572" y="1628723"/>
            <a:ext cx="2937628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9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5" name="Google Shape;335;p25"/>
          <p:cNvSpPr txBox="1"/>
          <p:nvPr/>
        </p:nvSpPr>
        <p:spPr>
          <a:xfrm>
            <a:off x="2854650" y="618348"/>
            <a:ext cx="29943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6" name="Google Shape;336;p25"/>
          <p:cNvCxnSpPr/>
          <p:nvPr/>
        </p:nvCxnSpPr>
        <p:spPr>
          <a:xfrm>
            <a:off x="2854650" y="1235894"/>
            <a:ext cx="29634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7" name="Google Shape;337;p25"/>
          <p:cNvSpPr/>
          <p:nvPr/>
        </p:nvSpPr>
        <p:spPr>
          <a:xfrm>
            <a:off x="2651100" y="1343150"/>
            <a:ext cx="34014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  <a:endParaRPr sz="3100">
              <a:solidFill>
                <a:schemeClr val="dk1"/>
              </a:solidFill>
            </a:endParaRPr>
          </a:p>
        </p:txBody>
      </p:sp>
      <p:sp>
        <p:nvSpPr>
          <p:cNvPr id="338" name="Google Shape;338;p25"/>
          <p:cNvSpPr txBox="1"/>
          <p:nvPr>
            <p:ph idx="10" type="dt"/>
          </p:nvPr>
        </p:nvSpPr>
        <p:spPr>
          <a:xfrm>
            <a:off x="4267200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2025</a:t>
            </a:r>
            <a:endParaRPr/>
          </a:p>
        </p:txBody>
      </p:sp>
      <p:sp>
        <p:nvSpPr>
          <p:cNvPr id="339" name="Google Shape;339;p25"/>
          <p:cNvSpPr txBox="1"/>
          <p:nvPr>
            <p:ph idx="11" type="ftr"/>
          </p:nvPr>
        </p:nvSpPr>
        <p:spPr>
          <a:xfrm>
            <a:off x="6479721" y="6356350"/>
            <a:ext cx="2661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sp>
        <p:nvSpPr>
          <p:cNvPr id="340" name="Google Shape;340;p25"/>
          <p:cNvSpPr txBox="1"/>
          <p:nvPr/>
        </p:nvSpPr>
        <p:spPr>
          <a:xfrm>
            <a:off x="901925" y="2457450"/>
            <a:ext cx="59898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>
                <a:solidFill>
                  <a:schemeClr val="dk1"/>
                </a:solidFill>
              </a:rPr>
              <a:t>Digital media is saturated with biased or misleading news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-29845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>
                <a:solidFill>
                  <a:schemeClr val="dk1"/>
                </a:solidFill>
              </a:rPr>
              <a:t>Users struggle to assess the credibility of articles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-29845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>
                <a:solidFill>
                  <a:schemeClr val="dk1"/>
                </a:solidFill>
              </a:rPr>
              <a:t>Need for intelligent tools that analyze news content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descr="Digital media is saturated with biased or misleading news&#10;Users struggle to assess the credibility of articles&#10;Need for intelligent tools that analyze news content" id="341" name="Google Shape;3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150" y="1736900"/>
            <a:ext cx="4127350" cy="412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6"/>
          <p:cNvSpPr txBox="1"/>
          <p:nvPr>
            <p:ph type="ctrTitle"/>
          </p:nvPr>
        </p:nvSpPr>
        <p:spPr>
          <a:xfrm>
            <a:off x="6991350" y="2571235"/>
            <a:ext cx="4179570" cy="171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lang="en-US" sz="3600"/>
              <a:t>PLATFORM AND TOOLS USED</a:t>
            </a:r>
            <a:endParaRPr/>
          </a:p>
        </p:txBody>
      </p:sp>
      <p:cxnSp>
        <p:nvCxnSpPr>
          <p:cNvPr id="348" name="Google Shape;348;p26"/>
          <p:cNvCxnSpPr/>
          <p:nvPr/>
        </p:nvCxnSpPr>
        <p:spPr>
          <a:xfrm>
            <a:off x="6991350" y="4115966"/>
            <a:ext cx="3925932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7"/>
          <p:cNvSpPr txBox="1"/>
          <p:nvPr>
            <p:ph idx="5" type="body"/>
          </p:nvPr>
        </p:nvSpPr>
        <p:spPr>
          <a:xfrm>
            <a:off x="1129698" y="4789697"/>
            <a:ext cx="3124093" cy="365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IDE</a:t>
            </a:r>
            <a:endParaRPr/>
          </a:p>
        </p:txBody>
      </p:sp>
      <p:sp>
        <p:nvSpPr>
          <p:cNvPr id="355" name="Google Shape;355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6" name="Google Shape;356;p27"/>
          <p:cNvSpPr txBox="1"/>
          <p:nvPr/>
        </p:nvSpPr>
        <p:spPr>
          <a:xfrm>
            <a:off x="8328075" y="1374475"/>
            <a:ext cx="2401200" cy="10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2F2F2"/>
                </a:solidFill>
              </a:rPr>
              <a:t>HTML5, CSS3, JS</a:t>
            </a:r>
            <a:endParaRPr sz="2000">
              <a:solidFill>
                <a:srgbClr val="F2F2F2"/>
              </a:solidFill>
            </a:endParaRPr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2F2F2"/>
                </a:solidFill>
              </a:rPr>
              <a:t>jQuery, bootstrap</a:t>
            </a:r>
            <a:endParaRPr sz="2000">
              <a:solidFill>
                <a:srgbClr val="F2F2F2"/>
              </a:solidFill>
            </a:endParaRPr>
          </a:p>
        </p:txBody>
      </p:sp>
      <p:sp>
        <p:nvSpPr>
          <p:cNvPr id="357" name="Google Shape;357;p27"/>
          <p:cNvSpPr txBox="1"/>
          <p:nvPr/>
        </p:nvSpPr>
        <p:spPr>
          <a:xfrm>
            <a:off x="1949247" y="1374470"/>
            <a:ext cx="14850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PyCharm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" name="Google Shape;35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0387" y="2991594"/>
            <a:ext cx="1002720" cy="100272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7"/>
          <p:cNvSpPr txBox="1"/>
          <p:nvPr>
            <p:ph idx="9" type="body"/>
          </p:nvPr>
        </p:nvSpPr>
        <p:spPr>
          <a:xfrm>
            <a:off x="8157050" y="4789703"/>
            <a:ext cx="27432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Programing Languages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for front-end</a:t>
            </a:r>
            <a:endParaRPr/>
          </a:p>
        </p:txBody>
      </p:sp>
      <p:pic>
        <p:nvPicPr>
          <p:cNvPr id="360" name="Google Shape;36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01928" y="2834931"/>
            <a:ext cx="1188142" cy="1188142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7"/>
          <p:cNvSpPr txBox="1"/>
          <p:nvPr/>
        </p:nvSpPr>
        <p:spPr>
          <a:xfrm>
            <a:off x="5353498" y="1374463"/>
            <a:ext cx="14850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27"/>
          <p:cNvSpPr txBox="1"/>
          <p:nvPr/>
        </p:nvSpPr>
        <p:spPr>
          <a:xfrm>
            <a:off x="4643375" y="4800845"/>
            <a:ext cx="31242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Programing Language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for back-end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3" name="Google Shape;363;p27"/>
          <p:cNvSpPr txBox="1"/>
          <p:nvPr>
            <p:ph idx="10" type="dt"/>
          </p:nvPr>
        </p:nvSpPr>
        <p:spPr>
          <a:xfrm>
            <a:off x="4267200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2025</a:t>
            </a:r>
            <a:endParaRPr/>
          </a:p>
        </p:txBody>
      </p:sp>
      <p:sp>
        <p:nvSpPr>
          <p:cNvPr id="364" name="Google Shape;364;p27"/>
          <p:cNvSpPr txBox="1"/>
          <p:nvPr>
            <p:ph idx="11" type="ftr"/>
          </p:nvPr>
        </p:nvSpPr>
        <p:spPr>
          <a:xfrm>
            <a:off x="6479721" y="6356350"/>
            <a:ext cx="2661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pic>
        <p:nvPicPr>
          <p:cNvPr id="365" name="Google Shape;365;p27" title="456-4561754_html5-js-css3-logo-png-transparent-png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83027" y="3169575"/>
            <a:ext cx="2091223" cy="8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7" title="Bootstrap_logo.svg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94798" y="2798902"/>
            <a:ext cx="621512" cy="4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7" title="62a76aadbd73a4af5c5d4fc5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0128" y="2651471"/>
            <a:ext cx="934676" cy="79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8"/>
          <p:cNvSpPr txBox="1"/>
          <p:nvPr>
            <p:ph idx="5" type="body"/>
          </p:nvPr>
        </p:nvSpPr>
        <p:spPr>
          <a:xfrm>
            <a:off x="1129698" y="4755829"/>
            <a:ext cx="3124093" cy="365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400" cap="none">
                <a:solidFill>
                  <a:schemeClr val="lt1"/>
                </a:solidFill>
              </a:rPr>
              <a:t>PYTHON FRAMEWORK</a:t>
            </a:r>
            <a:endParaRPr/>
          </a:p>
        </p:txBody>
      </p:sp>
      <p:sp>
        <p:nvSpPr>
          <p:cNvPr id="374" name="Google Shape;374;p28"/>
          <p:cNvSpPr txBox="1"/>
          <p:nvPr>
            <p:ph idx="7" type="body"/>
          </p:nvPr>
        </p:nvSpPr>
        <p:spPr>
          <a:xfrm>
            <a:off x="4526260" y="4755829"/>
            <a:ext cx="3139479" cy="365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</a:pPr>
            <a:r>
              <a:rPr lang="en-US" sz="1400">
                <a:solidFill>
                  <a:srgbClr val="F2F2F2"/>
                </a:solidFill>
              </a:rPr>
              <a:t>Data base</a:t>
            </a:r>
            <a:endParaRPr/>
          </a:p>
        </p:txBody>
      </p:sp>
      <p:sp>
        <p:nvSpPr>
          <p:cNvPr id="375" name="Google Shape;375;p28"/>
          <p:cNvSpPr txBox="1"/>
          <p:nvPr>
            <p:ph idx="9" type="body"/>
          </p:nvPr>
        </p:nvSpPr>
        <p:spPr>
          <a:xfrm>
            <a:off x="8065210" y="4755830"/>
            <a:ext cx="3124093" cy="365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AI/NLP</a:t>
            </a:r>
            <a:endParaRPr/>
          </a:p>
        </p:txBody>
      </p:sp>
      <p:sp>
        <p:nvSpPr>
          <p:cNvPr id="376" name="Google Shape;376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7" name="Google Shape;377;p28"/>
          <p:cNvSpPr txBox="1"/>
          <p:nvPr/>
        </p:nvSpPr>
        <p:spPr>
          <a:xfrm>
            <a:off x="1660741" y="1474889"/>
            <a:ext cx="2062006" cy="456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DJANGO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28"/>
          <p:cNvSpPr txBox="1"/>
          <p:nvPr/>
        </p:nvSpPr>
        <p:spPr>
          <a:xfrm>
            <a:off x="8365600" y="1360925"/>
            <a:ext cx="25233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"/>
              <a:buNone/>
            </a:pPr>
            <a:r>
              <a:rPr lang="en-US" sz="2000">
                <a:solidFill>
                  <a:schemeClr val="lt1"/>
                </a:solidFill>
              </a:rPr>
              <a:t>NLTK, spaCy, Transformers, Ollama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79" name="Google Shape;379;p28"/>
          <p:cNvSpPr txBox="1"/>
          <p:nvPr/>
        </p:nvSpPr>
        <p:spPr>
          <a:xfrm>
            <a:off x="4889275" y="1399631"/>
            <a:ext cx="24135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aven Pro"/>
              <a:buNone/>
            </a:pPr>
            <a:r>
              <a:rPr lang="en-US" sz="2000">
                <a:solidFill>
                  <a:schemeClr val="lt1"/>
                </a:solidFill>
              </a:rPr>
              <a:t>SQLite (dev), </a:t>
            </a:r>
            <a:r>
              <a:rPr lang="en-US" sz="2000">
                <a:solidFill>
                  <a:schemeClr val="lt1"/>
                </a:solidFill>
              </a:rPr>
              <a:t>Postgre</a:t>
            </a:r>
            <a:r>
              <a:rPr lang="en-US" sz="2000">
                <a:solidFill>
                  <a:schemeClr val="lt1"/>
                </a:solidFill>
              </a:rPr>
              <a:t>SQL (prod)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80" name="Google Shape;380;p28"/>
          <p:cNvSpPr/>
          <p:nvPr/>
        </p:nvSpPr>
        <p:spPr>
          <a:xfrm>
            <a:off x="5558124" y="2891124"/>
            <a:ext cx="1075800" cy="10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2780" y="2864630"/>
            <a:ext cx="1306372" cy="1306372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8"/>
          <p:cNvSpPr txBox="1"/>
          <p:nvPr>
            <p:ph idx="10" type="dt"/>
          </p:nvPr>
        </p:nvSpPr>
        <p:spPr>
          <a:xfrm>
            <a:off x="4267200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2025</a:t>
            </a:r>
            <a:endParaRPr/>
          </a:p>
        </p:txBody>
      </p:sp>
      <p:sp>
        <p:nvSpPr>
          <p:cNvPr id="383" name="Google Shape;383;p28"/>
          <p:cNvSpPr txBox="1"/>
          <p:nvPr>
            <p:ph idx="11" type="ftr"/>
          </p:nvPr>
        </p:nvSpPr>
        <p:spPr>
          <a:xfrm>
            <a:off x="6479721" y="6356350"/>
            <a:ext cx="2661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pic>
        <p:nvPicPr>
          <p:cNvPr id="384" name="Google Shape;384;p28" title="SQLite370.sv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2837" y="3390850"/>
            <a:ext cx="1306376" cy="780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8" title="Postgresql_elephant.svg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5211" y="2688250"/>
            <a:ext cx="681589" cy="70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8" title="SpaCy_logo.svg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82900" y="3680924"/>
            <a:ext cx="1444729" cy="51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8" title="ollama-logo-png_seeklogo-593420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46027" y="2924639"/>
            <a:ext cx="681600" cy="6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8" title="1_YM2HXc7f4v02pZBEO8h-qw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03924" y="2924638"/>
            <a:ext cx="681601" cy="741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9"/>
          <p:cNvSpPr txBox="1"/>
          <p:nvPr>
            <p:ph type="ctrTitle"/>
          </p:nvPr>
        </p:nvSpPr>
        <p:spPr>
          <a:xfrm>
            <a:off x="7250229" y="4151114"/>
            <a:ext cx="4941771" cy="11222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/>
              <a:t>UML DIAGRAMS</a:t>
            </a:r>
            <a:endParaRPr/>
          </a:p>
        </p:txBody>
      </p:sp>
      <p:sp>
        <p:nvSpPr>
          <p:cNvPr id="394" name="Google Shape;394;p29"/>
          <p:cNvSpPr txBox="1"/>
          <p:nvPr>
            <p:ph idx="1" type="subTitle"/>
          </p:nvPr>
        </p:nvSpPr>
        <p:spPr>
          <a:xfrm>
            <a:off x="7284098" y="5496561"/>
            <a:ext cx="4941770" cy="396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Class Diagram | Use Case</a:t>
            </a:r>
            <a:endParaRPr/>
          </a:p>
        </p:txBody>
      </p:sp>
      <p:pic>
        <p:nvPicPr>
          <p:cNvPr id="395" name="Google Shape;39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5563" y="1205444"/>
            <a:ext cx="3434704" cy="3284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6" name="Google Shape;396;p29"/>
          <p:cNvCxnSpPr/>
          <p:nvPr/>
        </p:nvCxnSpPr>
        <p:spPr>
          <a:xfrm>
            <a:off x="7354700" y="5309834"/>
            <a:ext cx="3440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3400">
        <p:fade thruBlk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2" name="Google Shape;402;p30"/>
          <p:cNvSpPr txBox="1"/>
          <p:nvPr/>
        </p:nvSpPr>
        <p:spPr>
          <a:xfrm>
            <a:off x="1569096" y="220133"/>
            <a:ext cx="4941771" cy="7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 DIAGRAM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3" name="Google Shape;403;p30"/>
          <p:cNvCxnSpPr/>
          <p:nvPr/>
        </p:nvCxnSpPr>
        <p:spPr>
          <a:xfrm>
            <a:off x="2232367" y="925518"/>
            <a:ext cx="364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4" name="Google Shape;404;p30"/>
          <p:cNvSpPr txBox="1"/>
          <p:nvPr>
            <p:ph idx="10" type="dt"/>
          </p:nvPr>
        </p:nvSpPr>
        <p:spPr>
          <a:xfrm>
            <a:off x="4267200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2025</a:t>
            </a:r>
            <a:endParaRPr/>
          </a:p>
        </p:txBody>
      </p:sp>
      <p:sp>
        <p:nvSpPr>
          <p:cNvPr id="405" name="Google Shape;405;p30"/>
          <p:cNvSpPr txBox="1"/>
          <p:nvPr>
            <p:ph idx="11" type="ftr"/>
          </p:nvPr>
        </p:nvSpPr>
        <p:spPr>
          <a:xfrm>
            <a:off x="6479721" y="6356350"/>
            <a:ext cx="2661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pic>
        <p:nvPicPr>
          <p:cNvPr id="406" name="Google Shape;406;p30" title="class 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2376" y="1051325"/>
            <a:ext cx="6908900" cy="53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noline">
  <a:themeElements>
    <a:clrScheme name="Custom 14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